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93" r:id="rId3"/>
    <p:sldId id="379" r:id="rId4"/>
    <p:sldId id="311" r:id="rId5"/>
    <p:sldId id="401" r:id="rId6"/>
    <p:sldId id="404" r:id="rId7"/>
    <p:sldId id="260" r:id="rId8"/>
    <p:sldId id="396" r:id="rId9"/>
    <p:sldId id="272" r:id="rId10"/>
    <p:sldId id="276" r:id="rId11"/>
    <p:sldId id="277" r:id="rId12"/>
    <p:sldId id="278" r:id="rId13"/>
    <p:sldId id="394" r:id="rId14"/>
    <p:sldId id="274" r:id="rId15"/>
    <p:sldId id="402" r:id="rId16"/>
    <p:sldId id="287" r:id="rId17"/>
    <p:sldId id="397" r:id="rId18"/>
    <p:sldId id="289" r:id="rId19"/>
    <p:sldId id="400" r:id="rId20"/>
    <p:sldId id="395" r:id="rId21"/>
    <p:sldId id="399" r:id="rId22"/>
    <p:sldId id="291" r:id="rId23"/>
    <p:sldId id="292" r:id="rId24"/>
    <p:sldId id="380" r:id="rId25"/>
    <p:sldId id="403" r:id="rId26"/>
    <p:sldId id="343" r:id="rId27"/>
    <p:sldId id="345" r:id="rId28"/>
    <p:sldId id="346" r:id="rId29"/>
    <p:sldId id="347" r:id="rId30"/>
    <p:sldId id="344" r:id="rId31"/>
    <p:sldId id="348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A78ED-B87F-4413-887E-EC930195179A}" v="20" dt="2024-01-17T12:39:31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44" autoAdjust="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1D2A78ED-B87F-4413-887E-EC930195179A}"/>
    <pc:docChg chg="undo custSel addSld delSld modSld sldOrd">
      <pc:chgData name="Gerjan de Ruiter" userId="5d7c516b-9dcd-41a8-99d3-54425d29895b" providerId="ADAL" clId="{1D2A78ED-B87F-4413-887E-EC930195179A}" dt="2024-01-17T12:47:30.642" v="111" actId="47"/>
      <pc:docMkLst>
        <pc:docMk/>
      </pc:docMkLst>
      <pc:sldChg chg="del">
        <pc:chgData name="Gerjan de Ruiter" userId="5d7c516b-9dcd-41a8-99d3-54425d29895b" providerId="ADAL" clId="{1D2A78ED-B87F-4413-887E-EC930195179A}" dt="2024-01-17T12:47:30.642" v="111" actId="47"/>
        <pc:sldMkLst>
          <pc:docMk/>
          <pc:sldMk cId="2895884075" sldId="257"/>
        </pc:sldMkLst>
      </pc:sldChg>
      <pc:sldChg chg="del">
        <pc:chgData name="Gerjan de Ruiter" userId="5d7c516b-9dcd-41a8-99d3-54425d29895b" providerId="ADAL" clId="{1D2A78ED-B87F-4413-887E-EC930195179A}" dt="2024-01-17T12:00:34.850" v="2" actId="47"/>
        <pc:sldMkLst>
          <pc:docMk/>
          <pc:sldMk cId="3504558621" sldId="258"/>
        </pc:sldMkLst>
      </pc:sldChg>
      <pc:sldChg chg="ord">
        <pc:chgData name="Gerjan de Ruiter" userId="5d7c516b-9dcd-41a8-99d3-54425d29895b" providerId="ADAL" clId="{1D2A78ED-B87F-4413-887E-EC930195179A}" dt="2024-01-17T12:00:31.597" v="1"/>
        <pc:sldMkLst>
          <pc:docMk/>
          <pc:sldMk cId="4001898953" sldId="260"/>
        </pc:sldMkLst>
      </pc:sldChg>
      <pc:sldChg chg="add">
        <pc:chgData name="Gerjan de Ruiter" userId="5d7c516b-9dcd-41a8-99d3-54425d29895b" providerId="ADAL" clId="{1D2A78ED-B87F-4413-887E-EC930195179A}" dt="2024-01-17T12:39:31.422" v="110"/>
        <pc:sldMkLst>
          <pc:docMk/>
          <pc:sldMk cId="3048981063" sldId="311"/>
        </pc:sldMkLst>
      </pc:sldChg>
      <pc:sldChg chg="del">
        <pc:chgData name="Gerjan de Ruiter" userId="5d7c516b-9dcd-41a8-99d3-54425d29895b" providerId="ADAL" clId="{1D2A78ED-B87F-4413-887E-EC930195179A}" dt="2024-01-17T12:00:58.072" v="19" actId="47"/>
        <pc:sldMkLst>
          <pc:docMk/>
          <pc:sldMk cId="3214250093" sldId="329"/>
        </pc:sldMkLst>
      </pc:sldChg>
      <pc:sldChg chg="add del">
        <pc:chgData name="Gerjan de Ruiter" userId="5d7c516b-9dcd-41a8-99d3-54425d29895b" providerId="ADAL" clId="{1D2A78ED-B87F-4413-887E-EC930195179A}" dt="2024-01-17T12:06:22.028" v="20"/>
        <pc:sldMkLst>
          <pc:docMk/>
          <pc:sldMk cId="1066812035" sldId="343"/>
        </pc:sldMkLst>
      </pc:sldChg>
      <pc:sldChg chg="add del">
        <pc:chgData name="Gerjan de Ruiter" userId="5d7c516b-9dcd-41a8-99d3-54425d29895b" providerId="ADAL" clId="{1D2A78ED-B87F-4413-887E-EC930195179A}" dt="2024-01-17T12:06:22.028" v="20"/>
        <pc:sldMkLst>
          <pc:docMk/>
          <pc:sldMk cId="2953752731" sldId="344"/>
        </pc:sldMkLst>
      </pc:sldChg>
      <pc:sldChg chg="add del">
        <pc:chgData name="Gerjan de Ruiter" userId="5d7c516b-9dcd-41a8-99d3-54425d29895b" providerId="ADAL" clId="{1D2A78ED-B87F-4413-887E-EC930195179A}" dt="2024-01-17T12:06:22.028" v="20"/>
        <pc:sldMkLst>
          <pc:docMk/>
          <pc:sldMk cId="3680485052" sldId="345"/>
        </pc:sldMkLst>
      </pc:sldChg>
      <pc:sldChg chg="add del">
        <pc:chgData name="Gerjan de Ruiter" userId="5d7c516b-9dcd-41a8-99d3-54425d29895b" providerId="ADAL" clId="{1D2A78ED-B87F-4413-887E-EC930195179A}" dt="2024-01-17T12:06:22.028" v="20"/>
        <pc:sldMkLst>
          <pc:docMk/>
          <pc:sldMk cId="3406448687" sldId="346"/>
        </pc:sldMkLst>
      </pc:sldChg>
      <pc:sldChg chg="add del">
        <pc:chgData name="Gerjan de Ruiter" userId="5d7c516b-9dcd-41a8-99d3-54425d29895b" providerId="ADAL" clId="{1D2A78ED-B87F-4413-887E-EC930195179A}" dt="2024-01-17T12:06:22.028" v="20"/>
        <pc:sldMkLst>
          <pc:docMk/>
          <pc:sldMk cId="3028200931" sldId="347"/>
        </pc:sldMkLst>
      </pc:sldChg>
      <pc:sldChg chg="add del">
        <pc:chgData name="Gerjan de Ruiter" userId="5d7c516b-9dcd-41a8-99d3-54425d29895b" providerId="ADAL" clId="{1D2A78ED-B87F-4413-887E-EC930195179A}" dt="2024-01-17T12:06:22.028" v="20"/>
        <pc:sldMkLst>
          <pc:docMk/>
          <pc:sldMk cId="1616615507" sldId="348"/>
        </pc:sldMkLst>
      </pc:sldChg>
      <pc:sldChg chg="del">
        <pc:chgData name="Gerjan de Ruiter" userId="5d7c516b-9dcd-41a8-99d3-54425d29895b" providerId="ADAL" clId="{1D2A78ED-B87F-4413-887E-EC930195179A}" dt="2024-01-17T12:00:37.126" v="11" actId="47"/>
        <pc:sldMkLst>
          <pc:docMk/>
          <pc:sldMk cId="330282913" sldId="349"/>
        </pc:sldMkLst>
      </pc:sldChg>
      <pc:sldChg chg="del">
        <pc:chgData name="Gerjan de Ruiter" userId="5d7c516b-9dcd-41a8-99d3-54425d29895b" providerId="ADAL" clId="{1D2A78ED-B87F-4413-887E-EC930195179A}" dt="2024-01-17T12:00:36.260" v="7" actId="47"/>
        <pc:sldMkLst>
          <pc:docMk/>
          <pc:sldMk cId="2960350005" sldId="353"/>
        </pc:sldMkLst>
      </pc:sldChg>
      <pc:sldChg chg="del">
        <pc:chgData name="Gerjan de Ruiter" userId="5d7c516b-9dcd-41a8-99d3-54425d29895b" providerId="ADAL" clId="{1D2A78ED-B87F-4413-887E-EC930195179A}" dt="2024-01-17T12:00:35.828" v="5" actId="47"/>
        <pc:sldMkLst>
          <pc:docMk/>
          <pc:sldMk cId="2775940342" sldId="360"/>
        </pc:sldMkLst>
      </pc:sldChg>
      <pc:sldChg chg="addSp delSp modSp add del mod modClrScheme addAnim delAnim modAnim chgLayout">
        <pc:chgData name="Gerjan de Ruiter" userId="5d7c516b-9dcd-41a8-99d3-54425d29895b" providerId="ADAL" clId="{1D2A78ED-B87F-4413-887E-EC930195179A}" dt="2024-01-17T12:11:55.369" v="83" actId="1076"/>
        <pc:sldMkLst>
          <pc:docMk/>
          <pc:sldMk cId="3120403876" sldId="380"/>
        </pc:sldMkLst>
        <pc:spChg chg="mod ord">
          <ac:chgData name="Gerjan de Ruiter" userId="5d7c516b-9dcd-41a8-99d3-54425d29895b" providerId="ADAL" clId="{1D2A78ED-B87F-4413-887E-EC930195179A}" dt="2024-01-17T12:06:56.060" v="30" actId="404"/>
          <ac:spMkLst>
            <pc:docMk/>
            <pc:sldMk cId="3120403876" sldId="380"/>
            <ac:spMk id="2" creationId="{282B89EF-0F4E-0C02-4F3E-AFAD6DB26E63}"/>
          </ac:spMkLst>
        </pc:spChg>
        <pc:spChg chg="add mod ord">
          <ac:chgData name="Gerjan de Ruiter" userId="5d7c516b-9dcd-41a8-99d3-54425d29895b" providerId="ADAL" clId="{1D2A78ED-B87F-4413-887E-EC930195179A}" dt="2024-01-17T12:11:55.369" v="83" actId="1076"/>
          <ac:spMkLst>
            <pc:docMk/>
            <pc:sldMk cId="3120403876" sldId="380"/>
            <ac:spMk id="3" creationId="{85AA153E-C6A8-6F1B-CB36-769711EA211F}"/>
          </ac:spMkLst>
        </pc:spChg>
        <pc:spChg chg="add del mod ord">
          <ac:chgData name="Gerjan de Ruiter" userId="5d7c516b-9dcd-41a8-99d3-54425d29895b" providerId="ADAL" clId="{1D2A78ED-B87F-4413-887E-EC930195179A}" dt="2024-01-17T12:07:18.945" v="35"/>
          <ac:spMkLst>
            <pc:docMk/>
            <pc:sldMk cId="3120403876" sldId="380"/>
            <ac:spMk id="4" creationId="{BC75C66F-806D-A33F-DC33-391CAB882404}"/>
          </ac:spMkLst>
        </pc:spChg>
        <pc:spChg chg="add mod ord">
          <ac:chgData name="Gerjan de Ruiter" userId="5d7c516b-9dcd-41a8-99d3-54425d29895b" providerId="ADAL" clId="{1D2A78ED-B87F-4413-887E-EC930195179A}" dt="2024-01-17T12:06:44.678" v="24" actId="700"/>
          <ac:spMkLst>
            <pc:docMk/>
            <pc:sldMk cId="3120403876" sldId="380"/>
            <ac:spMk id="5" creationId="{4C72F591-85E5-AEC0-17CC-B7A7BAA3B9A4}"/>
          </ac:spMkLst>
        </pc:spChg>
        <pc:spChg chg="add del mod ord">
          <ac:chgData name="Gerjan de Ruiter" userId="5d7c516b-9dcd-41a8-99d3-54425d29895b" providerId="ADAL" clId="{1D2A78ED-B87F-4413-887E-EC930195179A}" dt="2024-01-17T12:07:21.310" v="36" actId="478"/>
          <ac:spMkLst>
            <pc:docMk/>
            <pc:sldMk cId="3120403876" sldId="380"/>
            <ac:spMk id="6" creationId="{ED1D505F-7E69-B665-6FB5-8FF77AA81615}"/>
          </ac:spMkLst>
        </pc:spChg>
        <pc:spChg chg="add del mod">
          <ac:chgData name="Gerjan de Ruiter" userId="5d7c516b-9dcd-41a8-99d3-54425d29895b" providerId="ADAL" clId="{1D2A78ED-B87F-4413-887E-EC930195179A}" dt="2024-01-17T12:07:01.143" v="34" actId="47"/>
          <ac:spMkLst>
            <pc:docMk/>
            <pc:sldMk cId="3120403876" sldId="380"/>
            <ac:spMk id="8" creationId="{9AF603B8-24F7-13C6-27B4-5F030E429E36}"/>
          </ac:spMkLst>
        </pc:spChg>
        <pc:picChg chg="add mod">
          <ac:chgData name="Gerjan de Ruiter" userId="5d7c516b-9dcd-41a8-99d3-54425d29895b" providerId="ADAL" clId="{1D2A78ED-B87F-4413-887E-EC930195179A}" dt="2024-01-17T12:07:18.945" v="35"/>
          <ac:picMkLst>
            <pc:docMk/>
            <pc:sldMk cId="3120403876" sldId="380"/>
            <ac:picMk id="7" creationId="{424AB3E3-8694-3ABE-4D08-CB6B35DEC620}"/>
          </ac:picMkLst>
        </pc:picChg>
        <pc:picChg chg="del">
          <ac:chgData name="Gerjan de Ruiter" userId="5d7c516b-9dcd-41a8-99d3-54425d29895b" providerId="ADAL" clId="{1D2A78ED-B87F-4413-887E-EC930195179A}" dt="2024-01-17T12:07:00.137" v="31" actId="478"/>
          <ac:picMkLst>
            <pc:docMk/>
            <pc:sldMk cId="3120403876" sldId="380"/>
            <ac:picMk id="11" creationId="{74F52A3B-6581-B2EB-48A3-95DD5530588D}"/>
          </ac:picMkLst>
        </pc:picChg>
      </pc:sldChg>
      <pc:sldChg chg="del">
        <pc:chgData name="Gerjan de Ruiter" userId="5d7c516b-9dcd-41a8-99d3-54425d29895b" providerId="ADAL" clId="{1D2A78ED-B87F-4413-887E-EC930195179A}" dt="2024-01-17T12:00:35.223" v="3" actId="47"/>
        <pc:sldMkLst>
          <pc:docMk/>
          <pc:sldMk cId="18099330" sldId="381"/>
        </pc:sldMkLst>
      </pc:sldChg>
      <pc:sldChg chg="del">
        <pc:chgData name="Gerjan de Ruiter" userId="5d7c516b-9dcd-41a8-99d3-54425d29895b" providerId="ADAL" clId="{1D2A78ED-B87F-4413-887E-EC930195179A}" dt="2024-01-17T12:00:35.621" v="4" actId="47"/>
        <pc:sldMkLst>
          <pc:docMk/>
          <pc:sldMk cId="3035347415" sldId="382"/>
        </pc:sldMkLst>
      </pc:sldChg>
      <pc:sldChg chg="modSp mod">
        <pc:chgData name="Gerjan de Ruiter" userId="5d7c516b-9dcd-41a8-99d3-54425d29895b" providerId="ADAL" clId="{1D2A78ED-B87F-4413-887E-EC930195179A}" dt="2024-01-17T12:00:40.579" v="16" actId="20577"/>
        <pc:sldMkLst>
          <pc:docMk/>
          <pc:sldMk cId="3756898652" sldId="396"/>
        </pc:sldMkLst>
        <pc:spChg chg="mod">
          <ac:chgData name="Gerjan de Ruiter" userId="5d7c516b-9dcd-41a8-99d3-54425d29895b" providerId="ADAL" clId="{1D2A78ED-B87F-4413-887E-EC930195179A}" dt="2024-01-17T12:00:40.579" v="16" actId="20577"/>
          <ac:spMkLst>
            <pc:docMk/>
            <pc:sldMk cId="3756898652" sldId="396"/>
            <ac:spMk id="6" creationId="{105AB6CF-C228-5335-310D-AC356C410CEC}"/>
          </ac:spMkLst>
        </pc:spChg>
      </pc:sldChg>
      <pc:sldChg chg="add del">
        <pc:chgData name="Gerjan de Ruiter" userId="5d7c516b-9dcd-41a8-99d3-54425d29895b" providerId="ADAL" clId="{1D2A78ED-B87F-4413-887E-EC930195179A}" dt="2024-01-17T12:06:33.085" v="22"/>
        <pc:sldMkLst>
          <pc:docMk/>
          <pc:sldMk cId="196380064" sldId="401"/>
        </pc:sldMkLst>
      </pc:sldChg>
      <pc:sldChg chg="addSp delSp modSp new mod modAnim modNotesTx">
        <pc:chgData name="Gerjan de Ruiter" userId="5d7c516b-9dcd-41a8-99d3-54425d29895b" providerId="ADAL" clId="{1D2A78ED-B87F-4413-887E-EC930195179A}" dt="2024-01-17T12:10:44.325" v="73" actId="20577"/>
        <pc:sldMkLst>
          <pc:docMk/>
          <pc:sldMk cId="1543014178" sldId="401"/>
        </pc:sldMkLst>
        <pc:spChg chg="mod">
          <ac:chgData name="Gerjan de Ruiter" userId="5d7c516b-9dcd-41a8-99d3-54425d29895b" providerId="ADAL" clId="{1D2A78ED-B87F-4413-887E-EC930195179A}" dt="2024-01-17T12:09:01.004" v="53" actId="20577"/>
          <ac:spMkLst>
            <pc:docMk/>
            <pc:sldMk cId="1543014178" sldId="401"/>
            <ac:spMk id="2" creationId="{AFE47AFA-2266-C566-C22E-7092573A75FE}"/>
          </ac:spMkLst>
        </pc:spChg>
        <pc:spChg chg="del">
          <ac:chgData name="Gerjan de Ruiter" userId="5d7c516b-9dcd-41a8-99d3-54425d29895b" providerId="ADAL" clId="{1D2A78ED-B87F-4413-887E-EC930195179A}" dt="2024-01-17T12:08:55.819" v="38"/>
          <ac:spMkLst>
            <pc:docMk/>
            <pc:sldMk cId="1543014178" sldId="401"/>
            <ac:spMk id="3" creationId="{19D04490-819B-1C95-1958-97AF3BFA90E0}"/>
          </ac:spMkLst>
        </pc:spChg>
        <pc:spChg chg="mod">
          <ac:chgData name="Gerjan de Ruiter" userId="5d7c516b-9dcd-41a8-99d3-54425d29895b" providerId="ADAL" clId="{1D2A78ED-B87F-4413-887E-EC930195179A}" dt="2024-01-17T12:10:44.325" v="73" actId="20577"/>
          <ac:spMkLst>
            <pc:docMk/>
            <pc:sldMk cId="1543014178" sldId="401"/>
            <ac:spMk id="4" creationId="{BAA2934D-6B2F-3BC1-506A-22A646B1D286}"/>
          </ac:spMkLst>
        </pc:spChg>
        <pc:picChg chg="add mod">
          <ac:chgData name="Gerjan de Ruiter" userId="5d7c516b-9dcd-41a8-99d3-54425d29895b" providerId="ADAL" clId="{1D2A78ED-B87F-4413-887E-EC930195179A}" dt="2024-01-17T12:08:55.819" v="38"/>
          <ac:picMkLst>
            <pc:docMk/>
            <pc:sldMk cId="1543014178" sldId="401"/>
            <ac:picMk id="1026" creationId="{3C1ACCFF-B15F-E950-B7B4-ED9237B6E47B}"/>
          </ac:picMkLst>
        </pc:picChg>
      </pc:sldChg>
      <pc:sldChg chg="del">
        <pc:chgData name="Gerjan de Ruiter" userId="5d7c516b-9dcd-41a8-99d3-54425d29895b" providerId="ADAL" clId="{1D2A78ED-B87F-4413-887E-EC930195179A}" dt="2024-01-17T12:00:43.055" v="17" actId="47"/>
        <pc:sldMkLst>
          <pc:docMk/>
          <pc:sldMk cId="1752354000" sldId="401"/>
        </pc:sldMkLst>
      </pc:sldChg>
      <pc:sldChg chg="del">
        <pc:chgData name="Gerjan de Ruiter" userId="5d7c516b-9dcd-41a8-99d3-54425d29895b" providerId="ADAL" clId="{1D2A78ED-B87F-4413-887E-EC930195179A}" dt="2024-01-17T12:00:43.380" v="18" actId="47"/>
        <pc:sldMkLst>
          <pc:docMk/>
          <pc:sldMk cId="2580838898" sldId="402"/>
        </pc:sldMkLst>
      </pc:sldChg>
      <pc:sldChg chg="add del">
        <pc:chgData name="Gerjan de Ruiter" userId="5d7c516b-9dcd-41a8-99d3-54425d29895b" providerId="ADAL" clId="{1D2A78ED-B87F-4413-887E-EC930195179A}" dt="2024-01-17T12:06:33.085" v="22"/>
        <pc:sldMkLst>
          <pc:docMk/>
          <pc:sldMk cId="2949835911" sldId="402"/>
        </pc:sldMkLst>
      </pc:sldChg>
      <pc:sldChg chg="addSp delSp modSp new mod modClrScheme modAnim chgLayout">
        <pc:chgData name="Gerjan de Ruiter" userId="5d7c516b-9dcd-41a8-99d3-54425d29895b" providerId="ADAL" clId="{1D2A78ED-B87F-4413-887E-EC930195179A}" dt="2024-01-17T12:11:22.675" v="82"/>
        <pc:sldMkLst>
          <pc:docMk/>
          <pc:sldMk cId="3147330368" sldId="402"/>
        </pc:sldMkLst>
        <pc:spChg chg="del mod ord">
          <ac:chgData name="Gerjan de Ruiter" userId="5d7c516b-9dcd-41a8-99d3-54425d29895b" providerId="ADAL" clId="{1D2A78ED-B87F-4413-887E-EC930195179A}" dt="2024-01-17T12:11:04.950" v="75" actId="700"/>
          <ac:spMkLst>
            <pc:docMk/>
            <pc:sldMk cId="3147330368" sldId="402"/>
            <ac:spMk id="2" creationId="{A7050B01-6496-85A8-8FEF-EE06B69815E5}"/>
          </ac:spMkLst>
        </pc:spChg>
        <pc:spChg chg="del mod ord">
          <ac:chgData name="Gerjan de Ruiter" userId="5d7c516b-9dcd-41a8-99d3-54425d29895b" providerId="ADAL" clId="{1D2A78ED-B87F-4413-887E-EC930195179A}" dt="2024-01-17T12:11:04.950" v="75" actId="700"/>
          <ac:spMkLst>
            <pc:docMk/>
            <pc:sldMk cId="3147330368" sldId="402"/>
            <ac:spMk id="3" creationId="{B3F1DA62-2807-C683-B323-723E57858D80}"/>
          </ac:spMkLst>
        </pc:spChg>
        <pc:spChg chg="del">
          <ac:chgData name="Gerjan de Ruiter" userId="5d7c516b-9dcd-41a8-99d3-54425d29895b" providerId="ADAL" clId="{1D2A78ED-B87F-4413-887E-EC930195179A}" dt="2024-01-17T12:11:04.950" v="75" actId="700"/>
          <ac:spMkLst>
            <pc:docMk/>
            <pc:sldMk cId="3147330368" sldId="402"/>
            <ac:spMk id="4" creationId="{05DEC217-D9B8-C375-CB53-1E2FA2B850AB}"/>
          </ac:spMkLst>
        </pc:spChg>
        <pc:spChg chg="del">
          <ac:chgData name="Gerjan de Ruiter" userId="5d7c516b-9dcd-41a8-99d3-54425d29895b" providerId="ADAL" clId="{1D2A78ED-B87F-4413-887E-EC930195179A}" dt="2024-01-17T12:11:04.950" v="75" actId="700"/>
          <ac:spMkLst>
            <pc:docMk/>
            <pc:sldMk cId="3147330368" sldId="402"/>
            <ac:spMk id="5" creationId="{3CF7AF09-D60D-A0FB-C999-2CF3F23B259B}"/>
          </ac:spMkLst>
        </pc:spChg>
        <pc:spChg chg="add mod ord">
          <ac:chgData name="Gerjan de Ruiter" userId="5d7c516b-9dcd-41a8-99d3-54425d29895b" providerId="ADAL" clId="{1D2A78ED-B87F-4413-887E-EC930195179A}" dt="2024-01-17T12:11:09.901" v="78"/>
          <ac:spMkLst>
            <pc:docMk/>
            <pc:sldMk cId="3147330368" sldId="402"/>
            <ac:spMk id="6" creationId="{DD5FA4D2-7451-98BA-A01B-BA9094A10630}"/>
          </ac:spMkLst>
        </pc:spChg>
        <pc:spChg chg="add mod ord">
          <ac:chgData name="Gerjan de Ruiter" userId="5d7c516b-9dcd-41a8-99d3-54425d29895b" providerId="ADAL" clId="{1D2A78ED-B87F-4413-887E-EC930195179A}" dt="2024-01-17T12:11:19.357" v="81"/>
          <ac:spMkLst>
            <pc:docMk/>
            <pc:sldMk cId="3147330368" sldId="402"/>
            <ac:spMk id="7" creationId="{286AB721-1F46-A930-7069-CC3996879612}"/>
          </ac:spMkLst>
        </pc:spChg>
      </pc:sldChg>
      <pc:sldChg chg="add del">
        <pc:chgData name="Gerjan de Ruiter" userId="5d7c516b-9dcd-41a8-99d3-54425d29895b" providerId="ADAL" clId="{1D2A78ED-B87F-4413-887E-EC930195179A}" dt="2024-01-17T12:06:33.085" v="22"/>
        <pc:sldMkLst>
          <pc:docMk/>
          <pc:sldMk cId="1400069318" sldId="403"/>
        </pc:sldMkLst>
      </pc:sldChg>
      <pc:sldChg chg="addSp delSp modSp new mod modClrScheme chgLayout modNotesTx">
        <pc:chgData name="Gerjan de Ruiter" userId="5d7c516b-9dcd-41a8-99d3-54425d29895b" providerId="ADAL" clId="{1D2A78ED-B87F-4413-887E-EC930195179A}" dt="2024-01-17T12:17:35.998" v="90" actId="11"/>
        <pc:sldMkLst>
          <pc:docMk/>
          <pc:sldMk cId="2521894690" sldId="403"/>
        </pc:sldMkLst>
        <pc:spChg chg="del mod ord">
          <ac:chgData name="Gerjan de Ruiter" userId="5d7c516b-9dcd-41a8-99d3-54425d29895b" providerId="ADAL" clId="{1D2A78ED-B87F-4413-887E-EC930195179A}" dt="2024-01-17T12:12:02.944" v="85" actId="700"/>
          <ac:spMkLst>
            <pc:docMk/>
            <pc:sldMk cId="2521894690" sldId="403"/>
            <ac:spMk id="2" creationId="{C227E104-AE7D-B3A9-1CB4-C24EC491FB5F}"/>
          </ac:spMkLst>
        </pc:spChg>
        <pc:spChg chg="del mod ord">
          <ac:chgData name="Gerjan de Ruiter" userId="5d7c516b-9dcd-41a8-99d3-54425d29895b" providerId="ADAL" clId="{1D2A78ED-B87F-4413-887E-EC930195179A}" dt="2024-01-17T12:12:02.944" v="85" actId="700"/>
          <ac:spMkLst>
            <pc:docMk/>
            <pc:sldMk cId="2521894690" sldId="403"/>
            <ac:spMk id="3" creationId="{76D1D76C-A85F-735F-3E68-7CD12392049A}"/>
          </ac:spMkLst>
        </pc:spChg>
        <pc:spChg chg="del">
          <ac:chgData name="Gerjan de Ruiter" userId="5d7c516b-9dcd-41a8-99d3-54425d29895b" providerId="ADAL" clId="{1D2A78ED-B87F-4413-887E-EC930195179A}" dt="2024-01-17T12:12:02.944" v="85" actId="700"/>
          <ac:spMkLst>
            <pc:docMk/>
            <pc:sldMk cId="2521894690" sldId="403"/>
            <ac:spMk id="4" creationId="{3377E5E9-0781-DE0B-D7E5-9CBA03303A1B}"/>
          </ac:spMkLst>
        </pc:spChg>
        <pc:spChg chg="del">
          <ac:chgData name="Gerjan de Ruiter" userId="5d7c516b-9dcd-41a8-99d3-54425d29895b" providerId="ADAL" clId="{1D2A78ED-B87F-4413-887E-EC930195179A}" dt="2024-01-17T12:12:02.944" v="85" actId="700"/>
          <ac:spMkLst>
            <pc:docMk/>
            <pc:sldMk cId="2521894690" sldId="403"/>
            <ac:spMk id="5" creationId="{5C0CA99C-A246-DF88-28B0-F3EA9F951D65}"/>
          </ac:spMkLst>
        </pc:spChg>
        <pc:spChg chg="del">
          <ac:chgData name="Gerjan de Ruiter" userId="5d7c516b-9dcd-41a8-99d3-54425d29895b" providerId="ADAL" clId="{1D2A78ED-B87F-4413-887E-EC930195179A}" dt="2024-01-17T12:12:02.944" v="85" actId="700"/>
          <ac:spMkLst>
            <pc:docMk/>
            <pc:sldMk cId="2521894690" sldId="403"/>
            <ac:spMk id="6" creationId="{16968158-A267-B83C-35D8-58058F8AF962}"/>
          </ac:spMkLst>
        </pc:spChg>
        <pc:spChg chg="add mod ord">
          <ac:chgData name="Gerjan de Ruiter" userId="5d7c516b-9dcd-41a8-99d3-54425d29895b" providerId="ADAL" clId="{1D2A78ED-B87F-4413-887E-EC930195179A}" dt="2024-01-17T12:12:05.289" v="86"/>
          <ac:spMkLst>
            <pc:docMk/>
            <pc:sldMk cId="2521894690" sldId="403"/>
            <ac:spMk id="7" creationId="{0538512E-F976-8D4C-21FE-6FAD421D56E3}"/>
          </ac:spMkLst>
        </pc:spChg>
        <pc:spChg chg="add mod ord">
          <ac:chgData name="Gerjan de Ruiter" userId="5d7c516b-9dcd-41a8-99d3-54425d29895b" providerId="ADAL" clId="{1D2A78ED-B87F-4413-887E-EC930195179A}" dt="2024-01-17T12:17:35.998" v="90" actId="11"/>
          <ac:spMkLst>
            <pc:docMk/>
            <pc:sldMk cId="2521894690" sldId="403"/>
            <ac:spMk id="8" creationId="{C4BBDABB-B3B6-D748-7307-51DC6ADFF424}"/>
          </ac:spMkLst>
        </pc:spChg>
        <pc:graphicFrameChg chg="add mod">
          <ac:chgData name="Gerjan de Ruiter" userId="5d7c516b-9dcd-41a8-99d3-54425d29895b" providerId="ADAL" clId="{1D2A78ED-B87F-4413-887E-EC930195179A}" dt="2024-01-17T12:12:14.907" v="87"/>
          <ac:graphicFrameMkLst>
            <pc:docMk/>
            <pc:sldMk cId="2521894690" sldId="403"/>
            <ac:graphicFrameMk id="9" creationId="{AA957583-651B-058C-920C-0BB313E27589}"/>
          </ac:graphicFrameMkLst>
        </pc:graphicFrameChg>
      </pc:sldChg>
      <pc:sldChg chg="addSp delSp modSp new mod modClrScheme chgLayout modNotesTx">
        <pc:chgData name="Gerjan de Ruiter" userId="5d7c516b-9dcd-41a8-99d3-54425d29895b" providerId="ADAL" clId="{1D2A78ED-B87F-4413-887E-EC930195179A}" dt="2024-01-17T12:36:04.712" v="109" actId="20577"/>
        <pc:sldMkLst>
          <pc:docMk/>
          <pc:sldMk cId="2580434605" sldId="404"/>
        </pc:sldMkLst>
        <pc:spChg chg="del mod ord">
          <ac:chgData name="Gerjan de Ruiter" userId="5d7c516b-9dcd-41a8-99d3-54425d29895b" providerId="ADAL" clId="{1D2A78ED-B87F-4413-887E-EC930195179A}" dt="2024-01-17T12:35:21.018" v="94" actId="700"/>
          <ac:spMkLst>
            <pc:docMk/>
            <pc:sldMk cId="2580434605" sldId="404"/>
            <ac:spMk id="2" creationId="{829C9F4F-E304-9594-E14D-FA0561A91854}"/>
          </ac:spMkLst>
        </pc:spChg>
        <pc:spChg chg="mod ord">
          <ac:chgData name="Gerjan de Ruiter" userId="5d7c516b-9dcd-41a8-99d3-54425d29895b" providerId="ADAL" clId="{1D2A78ED-B87F-4413-887E-EC930195179A}" dt="2024-01-17T12:36:01.193" v="108" actId="11"/>
          <ac:spMkLst>
            <pc:docMk/>
            <pc:sldMk cId="2580434605" sldId="404"/>
            <ac:spMk id="3" creationId="{7C2EFCFC-9206-EE2D-DF56-C88761FDADBF}"/>
          </ac:spMkLst>
        </pc:spChg>
        <pc:spChg chg="del">
          <ac:chgData name="Gerjan de Ruiter" userId="5d7c516b-9dcd-41a8-99d3-54425d29895b" providerId="ADAL" clId="{1D2A78ED-B87F-4413-887E-EC930195179A}" dt="2024-01-17T12:35:21.018" v="94" actId="700"/>
          <ac:spMkLst>
            <pc:docMk/>
            <pc:sldMk cId="2580434605" sldId="404"/>
            <ac:spMk id="4" creationId="{95F593AD-DDCE-448D-E93E-396124E924EF}"/>
          </ac:spMkLst>
        </pc:spChg>
        <pc:spChg chg="add mod ord">
          <ac:chgData name="Gerjan de Ruiter" userId="5d7c516b-9dcd-41a8-99d3-54425d29895b" providerId="ADAL" clId="{1D2A78ED-B87F-4413-887E-EC930195179A}" dt="2024-01-17T12:35:39.506" v="103" actId="404"/>
          <ac:spMkLst>
            <pc:docMk/>
            <pc:sldMk cId="2580434605" sldId="404"/>
            <ac:spMk id="5" creationId="{870DC957-3E0C-306A-7F70-2F23393C3F49}"/>
          </ac:spMkLst>
        </pc:spChg>
      </pc:sldChg>
      <pc:sldChg chg="add del">
        <pc:chgData name="Gerjan de Ruiter" userId="5d7c516b-9dcd-41a8-99d3-54425d29895b" providerId="ADAL" clId="{1D2A78ED-B87F-4413-887E-EC930195179A}" dt="2024-01-17T12:06:33.085" v="22"/>
        <pc:sldMkLst>
          <pc:docMk/>
          <pc:sldMk cId="2949451361" sldId="404"/>
        </pc:sldMkLst>
      </pc:sldChg>
      <pc:sldChg chg="add del">
        <pc:chgData name="Gerjan de Ruiter" userId="5d7c516b-9dcd-41a8-99d3-54425d29895b" providerId="ADAL" clId="{1D2A78ED-B87F-4413-887E-EC930195179A}" dt="2024-01-17T12:06:33.085" v="22"/>
        <pc:sldMkLst>
          <pc:docMk/>
          <pc:sldMk cId="2290003760" sldId="405"/>
        </pc:sldMkLst>
      </pc:sldChg>
      <pc:sldChg chg="add del">
        <pc:chgData name="Gerjan de Ruiter" userId="5d7c516b-9dcd-41a8-99d3-54425d29895b" providerId="ADAL" clId="{1D2A78ED-B87F-4413-887E-EC930195179A}" dt="2024-01-17T12:06:33.085" v="22"/>
        <pc:sldMkLst>
          <pc:docMk/>
          <pc:sldMk cId="4004782157" sldId="406"/>
        </pc:sldMkLst>
      </pc:sldChg>
      <pc:sldMasterChg chg="delSldLayout">
        <pc:chgData name="Gerjan de Ruiter" userId="5d7c516b-9dcd-41a8-99d3-54425d29895b" providerId="ADAL" clId="{1D2A78ED-B87F-4413-887E-EC930195179A}" dt="2024-01-17T12:00:58.072" v="19" actId="47"/>
        <pc:sldMasterMkLst>
          <pc:docMk/>
          <pc:sldMasterMk cId="2780840132" sldId="2147483660"/>
        </pc:sldMasterMkLst>
        <pc:sldLayoutChg chg="del">
          <pc:chgData name="Gerjan de Ruiter" userId="5d7c516b-9dcd-41a8-99d3-54425d29895b" providerId="ADAL" clId="{1D2A78ED-B87F-4413-887E-EC930195179A}" dt="2024-01-17T12:00:58.072" v="19" actId="47"/>
          <pc:sldLayoutMkLst>
            <pc:docMk/>
            <pc:sldMasterMk cId="2780840132" sldId="2147483660"/>
            <pc:sldLayoutMk cId="1109983038" sldId="2147483691"/>
          </pc:sldLayoutMkLst>
        </pc:sldLayoutChg>
      </pc:sldMasterChg>
    </pc:docChg>
  </pc:docChgLst>
  <pc:docChgLst>
    <pc:chgData name="Gerjan de Ruiter" userId="5d7c516b-9dcd-41a8-99d3-54425d29895b" providerId="ADAL" clId="{AB93BDD7-238F-435F-9BA6-47DD2A727555}"/>
    <pc:docChg chg="undo custSel addSld delSld modSld sldOrd delMainMaster">
      <pc:chgData name="Gerjan de Ruiter" userId="5d7c516b-9dcd-41a8-99d3-54425d29895b" providerId="ADAL" clId="{AB93BDD7-238F-435F-9BA6-47DD2A727555}" dt="2024-01-10T12:43:49.997" v="1007"/>
      <pc:docMkLst>
        <pc:docMk/>
      </pc:docMkLst>
      <pc:sldChg chg="add del">
        <pc:chgData name="Gerjan de Ruiter" userId="5d7c516b-9dcd-41a8-99d3-54425d29895b" providerId="ADAL" clId="{AB93BDD7-238F-435F-9BA6-47DD2A727555}" dt="2024-01-08T10:54:54.758" v="1"/>
        <pc:sldMkLst>
          <pc:docMk/>
          <pc:sldMk cId="2552551538" sldId="256"/>
        </pc:sldMkLst>
      </pc:sldChg>
      <pc:sldChg chg="addSp delSp modSp new mod modClrScheme chgLayout">
        <pc:chgData name="Gerjan de Ruiter" userId="5d7c516b-9dcd-41a8-99d3-54425d29895b" providerId="ADAL" clId="{AB93BDD7-238F-435F-9BA6-47DD2A727555}" dt="2024-01-08T10:59:22.773" v="12"/>
        <pc:sldMkLst>
          <pc:docMk/>
          <pc:sldMk cId="2895884075" sldId="257"/>
        </pc:sldMkLst>
        <pc:spChg chg="del">
          <ac:chgData name="Gerjan de Ruiter" userId="5d7c516b-9dcd-41a8-99d3-54425d29895b" providerId="ADAL" clId="{AB93BDD7-238F-435F-9BA6-47DD2A727555}" dt="2024-01-08T10:58:25.338" v="3" actId="700"/>
          <ac:spMkLst>
            <pc:docMk/>
            <pc:sldMk cId="2895884075" sldId="257"/>
            <ac:spMk id="2" creationId="{6B2C5808-55EA-0614-6534-04AE8EF84A4A}"/>
          </ac:spMkLst>
        </pc:spChg>
        <pc:spChg chg="del mod ord">
          <ac:chgData name="Gerjan de Ruiter" userId="5d7c516b-9dcd-41a8-99d3-54425d29895b" providerId="ADAL" clId="{AB93BDD7-238F-435F-9BA6-47DD2A727555}" dt="2024-01-08T10:58:25.338" v="3" actId="700"/>
          <ac:spMkLst>
            <pc:docMk/>
            <pc:sldMk cId="2895884075" sldId="257"/>
            <ac:spMk id="3" creationId="{363A3B22-A74D-A7FE-2212-0223086498A2}"/>
          </ac:spMkLst>
        </pc:spChg>
        <pc:spChg chg="add del mod ord">
          <ac:chgData name="Gerjan de Ruiter" userId="5d7c516b-9dcd-41a8-99d3-54425d29895b" providerId="ADAL" clId="{AB93BDD7-238F-435F-9BA6-47DD2A727555}" dt="2024-01-08T10:58:37.738" v="5" actId="478"/>
          <ac:spMkLst>
            <pc:docMk/>
            <pc:sldMk cId="2895884075" sldId="257"/>
            <ac:spMk id="4" creationId="{DDC9115C-25D6-D30B-A50E-17024F6C2BF2}"/>
          </ac:spMkLst>
        </pc:spChg>
        <pc:picChg chg="add mod">
          <ac:chgData name="Gerjan de Ruiter" userId="5d7c516b-9dcd-41a8-99d3-54425d29895b" providerId="ADAL" clId="{AB93BDD7-238F-435F-9BA6-47DD2A727555}" dt="2024-01-08T10:59:22.773" v="12"/>
          <ac:picMkLst>
            <pc:docMk/>
            <pc:sldMk cId="2895884075" sldId="257"/>
            <ac:picMk id="6" creationId="{B267797A-9C33-6AE0-D929-B5C6F3D19EF7}"/>
          </ac:picMkLst>
        </pc:picChg>
      </pc:sldChg>
      <pc:sldChg chg="addSp delSp modSp new mod modClrScheme chgLayout">
        <pc:chgData name="Gerjan de Ruiter" userId="5d7c516b-9dcd-41a8-99d3-54425d29895b" providerId="ADAL" clId="{AB93BDD7-238F-435F-9BA6-47DD2A727555}" dt="2024-01-08T11:04:47.878" v="39"/>
        <pc:sldMkLst>
          <pc:docMk/>
          <pc:sldMk cId="3504558621" sldId="258"/>
        </pc:sldMkLst>
        <pc:spChg chg="del mod ord">
          <ac:chgData name="Gerjan de Ruiter" userId="5d7c516b-9dcd-41a8-99d3-54425d29895b" providerId="ADAL" clId="{AB93BDD7-238F-435F-9BA6-47DD2A727555}" dt="2024-01-08T11:00:22.676" v="15" actId="700"/>
          <ac:spMkLst>
            <pc:docMk/>
            <pc:sldMk cId="3504558621" sldId="258"/>
            <ac:spMk id="2" creationId="{0887EABD-34FA-1B22-C01D-D9D8CA8A1F96}"/>
          </ac:spMkLst>
        </pc:spChg>
        <pc:spChg chg="add del mod ord">
          <ac:chgData name="Gerjan de Ruiter" userId="5d7c516b-9dcd-41a8-99d3-54425d29895b" providerId="ADAL" clId="{AB93BDD7-238F-435F-9BA6-47DD2A727555}" dt="2024-01-08T11:00:26.058" v="16" actId="700"/>
          <ac:spMkLst>
            <pc:docMk/>
            <pc:sldMk cId="3504558621" sldId="258"/>
            <ac:spMk id="3" creationId="{75A4E124-9E7F-F7F7-1CD3-19BBD7E138CC}"/>
          </ac:spMkLst>
        </pc:spChg>
        <pc:spChg chg="add mod ord">
          <ac:chgData name="Gerjan de Ruiter" userId="5d7c516b-9dcd-41a8-99d3-54425d29895b" providerId="ADAL" clId="{AB93BDD7-238F-435F-9BA6-47DD2A727555}" dt="2024-01-08T11:00:35.803" v="37" actId="20577"/>
          <ac:spMkLst>
            <pc:docMk/>
            <pc:sldMk cId="3504558621" sldId="258"/>
            <ac:spMk id="4" creationId="{7050C726-2EA9-4244-E37C-EEA73DDC1348}"/>
          </ac:spMkLst>
        </pc:spChg>
        <pc:spChg chg="add del mod ord">
          <ac:chgData name="Gerjan de Ruiter" userId="5d7c516b-9dcd-41a8-99d3-54425d29895b" providerId="ADAL" clId="{AB93BDD7-238F-435F-9BA6-47DD2A727555}" dt="2024-01-08T11:04:30.278" v="38"/>
          <ac:spMkLst>
            <pc:docMk/>
            <pc:sldMk cId="3504558621" sldId="258"/>
            <ac:spMk id="5" creationId="{3AC9EC9E-9A69-4EBA-F578-BBF349D440B1}"/>
          </ac:spMkLst>
        </pc:spChg>
        <pc:spChg chg="add mod ord">
          <ac:chgData name="Gerjan de Ruiter" userId="5d7c516b-9dcd-41a8-99d3-54425d29895b" providerId="ADAL" clId="{AB93BDD7-238F-435F-9BA6-47DD2A727555}" dt="2024-01-08T11:00:28.546" v="19" actId="20577"/>
          <ac:spMkLst>
            <pc:docMk/>
            <pc:sldMk cId="3504558621" sldId="258"/>
            <ac:spMk id="6" creationId="{105AB6CF-C228-5335-310D-AC356C410CEC}"/>
          </ac:spMkLst>
        </pc:spChg>
        <pc:spChg chg="add del mod">
          <ac:chgData name="Gerjan de Ruiter" userId="5d7c516b-9dcd-41a8-99d3-54425d29895b" providerId="ADAL" clId="{AB93BDD7-238F-435F-9BA6-47DD2A727555}" dt="2024-01-08T11:04:47.878" v="39"/>
          <ac:spMkLst>
            <pc:docMk/>
            <pc:sldMk cId="3504558621" sldId="258"/>
            <ac:spMk id="7" creationId="{3AA0B7F1-AD09-A143-A5ED-45ABA121C840}"/>
          </ac:spMkLst>
        </pc:spChg>
        <pc:picChg chg="add mod">
          <ac:chgData name="Gerjan de Ruiter" userId="5d7c516b-9dcd-41a8-99d3-54425d29895b" providerId="ADAL" clId="{AB93BDD7-238F-435F-9BA6-47DD2A727555}" dt="2024-01-08T11:04:47.878" v="39"/>
          <ac:picMkLst>
            <pc:docMk/>
            <pc:sldMk cId="3504558621" sldId="258"/>
            <ac:picMk id="8" creationId="{D83A04C7-A58A-0ECF-095F-0E2455519BC9}"/>
          </ac:picMkLst>
        </pc:picChg>
      </pc:sldChg>
      <pc:sldChg chg="add">
        <pc:chgData name="Gerjan de Ruiter" userId="5d7c516b-9dcd-41a8-99d3-54425d29895b" providerId="ADAL" clId="{AB93BDD7-238F-435F-9BA6-47DD2A727555}" dt="2024-01-10T12:09:07.015" v="250"/>
        <pc:sldMkLst>
          <pc:docMk/>
          <pc:sldMk cId="4001898953" sldId="260"/>
        </pc:sldMkLst>
      </pc:sldChg>
      <pc:sldChg chg="add">
        <pc:chgData name="Gerjan de Ruiter" userId="5d7c516b-9dcd-41a8-99d3-54425d29895b" providerId="ADAL" clId="{AB93BDD7-238F-435F-9BA6-47DD2A727555}" dt="2024-01-10T12:11:40.748" v="289"/>
        <pc:sldMkLst>
          <pc:docMk/>
          <pc:sldMk cId="647849754" sldId="272"/>
        </pc:sldMkLst>
      </pc:sldChg>
      <pc:sldChg chg="add">
        <pc:chgData name="Gerjan de Ruiter" userId="5d7c516b-9dcd-41a8-99d3-54425d29895b" providerId="ADAL" clId="{AB93BDD7-238F-435F-9BA6-47DD2A727555}" dt="2024-01-10T12:10:27.755" v="255"/>
        <pc:sldMkLst>
          <pc:docMk/>
          <pc:sldMk cId="3496571863" sldId="274"/>
        </pc:sldMkLst>
      </pc:sldChg>
      <pc:sldChg chg="add">
        <pc:chgData name="Gerjan de Ruiter" userId="5d7c516b-9dcd-41a8-99d3-54425d29895b" providerId="ADAL" clId="{AB93BDD7-238F-435F-9BA6-47DD2A727555}" dt="2024-01-10T12:11:40.748" v="289"/>
        <pc:sldMkLst>
          <pc:docMk/>
          <pc:sldMk cId="2032389997" sldId="276"/>
        </pc:sldMkLst>
      </pc:sldChg>
      <pc:sldChg chg="add">
        <pc:chgData name="Gerjan de Ruiter" userId="5d7c516b-9dcd-41a8-99d3-54425d29895b" providerId="ADAL" clId="{AB93BDD7-238F-435F-9BA6-47DD2A727555}" dt="2024-01-10T12:11:40.748" v="289"/>
        <pc:sldMkLst>
          <pc:docMk/>
          <pc:sldMk cId="1586665340" sldId="277"/>
        </pc:sldMkLst>
      </pc:sldChg>
      <pc:sldChg chg="add">
        <pc:chgData name="Gerjan de Ruiter" userId="5d7c516b-9dcd-41a8-99d3-54425d29895b" providerId="ADAL" clId="{AB93BDD7-238F-435F-9BA6-47DD2A727555}" dt="2024-01-10T12:11:40.748" v="289"/>
        <pc:sldMkLst>
          <pc:docMk/>
          <pc:sldMk cId="2015782629" sldId="278"/>
        </pc:sldMkLst>
      </pc:sldChg>
      <pc:sldChg chg="add">
        <pc:chgData name="Gerjan de Ruiter" userId="5d7c516b-9dcd-41a8-99d3-54425d29895b" providerId="ADAL" clId="{AB93BDD7-238F-435F-9BA6-47DD2A727555}" dt="2024-01-10T12:10:27.755" v="255"/>
        <pc:sldMkLst>
          <pc:docMk/>
          <pc:sldMk cId="3394049902" sldId="287"/>
        </pc:sldMkLst>
      </pc:sldChg>
      <pc:sldChg chg="add del">
        <pc:chgData name="Gerjan de Ruiter" userId="5d7c516b-9dcd-41a8-99d3-54425d29895b" providerId="ADAL" clId="{AB93BDD7-238F-435F-9BA6-47DD2A727555}" dt="2024-01-10T12:13:16.165" v="290" actId="47"/>
        <pc:sldMkLst>
          <pc:docMk/>
          <pc:sldMk cId="573179160" sldId="288"/>
        </pc:sldMkLst>
      </pc:sldChg>
      <pc:sldChg chg="add">
        <pc:chgData name="Gerjan de Ruiter" userId="5d7c516b-9dcd-41a8-99d3-54425d29895b" providerId="ADAL" clId="{AB93BDD7-238F-435F-9BA6-47DD2A727555}" dt="2024-01-10T12:10:27.755" v="255"/>
        <pc:sldMkLst>
          <pc:docMk/>
          <pc:sldMk cId="1951296061" sldId="289"/>
        </pc:sldMkLst>
      </pc:sldChg>
      <pc:sldChg chg="add">
        <pc:chgData name="Gerjan de Ruiter" userId="5d7c516b-9dcd-41a8-99d3-54425d29895b" providerId="ADAL" clId="{AB93BDD7-238F-435F-9BA6-47DD2A727555}" dt="2024-01-10T12:10:27.755" v="255"/>
        <pc:sldMkLst>
          <pc:docMk/>
          <pc:sldMk cId="1335087407" sldId="291"/>
        </pc:sldMkLst>
      </pc:sldChg>
      <pc:sldChg chg="add">
        <pc:chgData name="Gerjan de Ruiter" userId="5d7c516b-9dcd-41a8-99d3-54425d29895b" providerId="ADAL" clId="{AB93BDD7-238F-435F-9BA6-47DD2A727555}" dt="2024-01-10T12:10:27.755" v="255"/>
        <pc:sldMkLst>
          <pc:docMk/>
          <pc:sldMk cId="194197448" sldId="292"/>
        </pc:sldMkLst>
      </pc:sldChg>
      <pc:sldChg chg="add">
        <pc:chgData name="Gerjan de Ruiter" userId="5d7c516b-9dcd-41a8-99d3-54425d29895b" providerId="ADAL" clId="{AB93BDD7-238F-435F-9BA6-47DD2A727555}" dt="2024-01-10T12:10:27.755" v="255"/>
        <pc:sldMkLst>
          <pc:docMk/>
          <pc:sldMk cId="3214250093" sldId="329"/>
        </pc:sldMkLst>
      </pc:sldChg>
      <pc:sldChg chg="add">
        <pc:chgData name="Gerjan de Ruiter" userId="5d7c516b-9dcd-41a8-99d3-54425d29895b" providerId="ADAL" clId="{AB93BDD7-238F-435F-9BA6-47DD2A727555}" dt="2024-01-08T11:00:11.648" v="14"/>
        <pc:sldMkLst>
          <pc:docMk/>
          <pc:sldMk cId="1066812035" sldId="343"/>
        </pc:sldMkLst>
      </pc:sldChg>
      <pc:sldChg chg="add">
        <pc:chgData name="Gerjan de Ruiter" userId="5d7c516b-9dcd-41a8-99d3-54425d29895b" providerId="ADAL" clId="{AB93BDD7-238F-435F-9BA6-47DD2A727555}" dt="2024-01-08T11:00:11.648" v="14"/>
        <pc:sldMkLst>
          <pc:docMk/>
          <pc:sldMk cId="2953752731" sldId="344"/>
        </pc:sldMkLst>
      </pc:sldChg>
      <pc:sldChg chg="add">
        <pc:chgData name="Gerjan de Ruiter" userId="5d7c516b-9dcd-41a8-99d3-54425d29895b" providerId="ADAL" clId="{AB93BDD7-238F-435F-9BA6-47DD2A727555}" dt="2024-01-08T11:00:11.648" v="14"/>
        <pc:sldMkLst>
          <pc:docMk/>
          <pc:sldMk cId="3680485052" sldId="345"/>
        </pc:sldMkLst>
      </pc:sldChg>
      <pc:sldChg chg="add">
        <pc:chgData name="Gerjan de Ruiter" userId="5d7c516b-9dcd-41a8-99d3-54425d29895b" providerId="ADAL" clId="{AB93BDD7-238F-435F-9BA6-47DD2A727555}" dt="2024-01-08T11:00:11.648" v="14"/>
        <pc:sldMkLst>
          <pc:docMk/>
          <pc:sldMk cId="3406448687" sldId="346"/>
        </pc:sldMkLst>
      </pc:sldChg>
      <pc:sldChg chg="add">
        <pc:chgData name="Gerjan de Ruiter" userId="5d7c516b-9dcd-41a8-99d3-54425d29895b" providerId="ADAL" clId="{AB93BDD7-238F-435F-9BA6-47DD2A727555}" dt="2024-01-08T11:00:11.648" v="14"/>
        <pc:sldMkLst>
          <pc:docMk/>
          <pc:sldMk cId="3028200931" sldId="347"/>
        </pc:sldMkLst>
      </pc:sldChg>
      <pc:sldChg chg="add">
        <pc:chgData name="Gerjan de Ruiter" userId="5d7c516b-9dcd-41a8-99d3-54425d29895b" providerId="ADAL" clId="{AB93BDD7-238F-435F-9BA6-47DD2A727555}" dt="2024-01-08T11:00:11.648" v="14"/>
        <pc:sldMkLst>
          <pc:docMk/>
          <pc:sldMk cId="1616615507" sldId="348"/>
        </pc:sldMkLst>
      </pc:sldChg>
      <pc:sldChg chg="add">
        <pc:chgData name="Gerjan de Ruiter" userId="5d7c516b-9dcd-41a8-99d3-54425d29895b" providerId="ADAL" clId="{AB93BDD7-238F-435F-9BA6-47DD2A727555}" dt="2024-01-08T11:00:11.648" v="14"/>
        <pc:sldMkLst>
          <pc:docMk/>
          <pc:sldMk cId="330282913" sldId="349"/>
        </pc:sldMkLst>
      </pc:sldChg>
      <pc:sldChg chg="modSp add mod modAnim">
        <pc:chgData name="Gerjan de Ruiter" userId="5d7c516b-9dcd-41a8-99d3-54425d29895b" providerId="ADAL" clId="{AB93BDD7-238F-435F-9BA6-47DD2A727555}" dt="2024-01-08T11:10:45.601" v="249"/>
        <pc:sldMkLst>
          <pc:docMk/>
          <pc:sldMk cId="2960350005" sldId="353"/>
        </pc:sldMkLst>
        <pc:spChg chg="mod">
          <ac:chgData name="Gerjan de Ruiter" userId="5d7c516b-9dcd-41a8-99d3-54425d29895b" providerId="ADAL" clId="{AB93BDD7-238F-435F-9BA6-47DD2A727555}" dt="2024-01-08T11:10:39.198" v="248" actId="20577"/>
          <ac:spMkLst>
            <pc:docMk/>
            <pc:sldMk cId="2960350005" sldId="353"/>
            <ac:spMk id="3" creationId="{A3A7A18A-C626-4290-BDC7-4D7204305233}"/>
          </ac:spMkLst>
        </pc:spChg>
      </pc:sldChg>
      <pc:sldChg chg="modSp add mod">
        <pc:chgData name="Gerjan de Ruiter" userId="5d7c516b-9dcd-41a8-99d3-54425d29895b" providerId="ADAL" clId="{AB93BDD7-238F-435F-9BA6-47DD2A727555}" dt="2024-01-08T11:05:02.335" v="40" actId="20577"/>
        <pc:sldMkLst>
          <pc:docMk/>
          <pc:sldMk cId="2775940342" sldId="360"/>
        </pc:sldMkLst>
        <pc:spChg chg="mod">
          <ac:chgData name="Gerjan de Ruiter" userId="5d7c516b-9dcd-41a8-99d3-54425d29895b" providerId="ADAL" clId="{AB93BDD7-238F-435F-9BA6-47DD2A727555}" dt="2024-01-08T11:05:02.335" v="40" actId="20577"/>
          <ac:spMkLst>
            <pc:docMk/>
            <pc:sldMk cId="2775940342" sldId="360"/>
            <ac:spMk id="2" creationId="{4DB4A7A6-A751-4CAF-C49E-FA714481CE3D}"/>
          </ac:spMkLst>
        </pc:spChg>
      </pc:sldChg>
      <pc:sldChg chg="add">
        <pc:chgData name="Gerjan de Ruiter" userId="5d7c516b-9dcd-41a8-99d3-54425d29895b" providerId="ADAL" clId="{AB93BDD7-238F-435F-9BA6-47DD2A727555}" dt="2024-01-08T10:59:48.926" v="13"/>
        <pc:sldMkLst>
          <pc:docMk/>
          <pc:sldMk cId="3087458882" sldId="379"/>
        </pc:sldMkLst>
      </pc:sldChg>
      <pc:sldChg chg="modSp add mod">
        <pc:chgData name="Gerjan de Ruiter" userId="5d7c516b-9dcd-41a8-99d3-54425d29895b" providerId="ADAL" clId="{AB93BDD7-238F-435F-9BA6-47DD2A727555}" dt="2024-01-08T11:10:22.548" v="219" actId="1076"/>
        <pc:sldMkLst>
          <pc:docMk/>
          <pc:sldMk cId="3120403876" sldId="380"/>
        </pc:sldMkLst>
        <pc:spChg chg="mod">
          <ac:chgData name="Gerjan de Ruiter" userId="5d7c516b-9dcd-41a8-99d3-54425d29895b" providerId="ADAL" clId="{AB93BDD7-238F-435F-9BA6-47DD2A727555}" dt="2024-01-08T11:10:04.110" v="215" actId="20577"/>
          <ac:spMkLst>
            <pc:docMk/>
            <pc:sldMk cId="3120403876" sldId="380"/>
            <ac:spMk id="2" creationId="{282B89EF-0F4E-0C02-4F3E-AFAD6DB26E63}"/>
          </ac:spMkLst>
        </pc:spChg>
        <pc:picChg chg="mod">
          <ac:chgData name="Gerjan de Ruiter" userId="5d7c516b-9dcd-41a8-99d3-54425d29895b" providerId="ADAL" clId="{AB93BDD7-238F-435F-9BA6-47DD2A727555}" dt="2024-01-08T11:10:22.548" v="219" actId="1076"/>
          <ac:picMkLst>
            <pc:docMk/>
            <pc:sldMk cId="3120403876" sldId="380"/>
            <ac:picMk id="11" creationId="{74F52A3B-6581-B2EB-48A3-95DD5530588D}"/>
          </ac:picMkLst>
        </pc:picChg>
      </pc:sldChg>
      <pc:sldChg chg="modSp add mod modNotesTx">
        <pc:chgData name="Gerjan de Ruiter" userId="5d7c516b-9dcd-41a8-99d3-54425d29895b" providerId="ADAL" clId="{AB93BDD7-238F-435F-9BA6-47DD2A727555}" dt="2024-01-08T11:06:22.343" v="60" actId="20577"/>
        <pc:sldMkLst>
          <pc:docMk/>
          <pc:sldMk cId="18099330" sldId="381"/>
        </pc:sldMkLst>
        <pc:spChg chg="mod">
          <ac:chgData name="Gerjan de Ruiter" userId="5d7c516b-9dcd-41a8-99d3-54425d29895b" providerId="ADAL" clId="{AB93BDD7-238F-435F-9BA6-47DD2A727555}" dt="2024-01-08T11:05:37.939" v="50" actId="20577"/>
          <ac:spMkLst>
            <pc:docMk/>
            <pc:sldMk cId="18099330" sldId="381"/>
            <ac:spMk id="2" creationId="{4DB4A7A6-A751-4CAF-C49E-FA714481CE3D}"/>
          </ac:spMkLst>
        </pc:spChg>
        <pc:spChg chg="mod">
          <ac:chgData name="Gerjan de Ruiter" userId="5d7c516b-9dcd-41a8-99d3-54425d29895b" providerId="ADAL" clId="{AB93BDD7-238F-435F-9BA6-47DD2A727555}" dt="2024-01-08T11:06:22.343" v="60" actId="20577"/>
          <ac:spMkLst>
            <pc:docMk/>
            <pc:sldMk cId="18099330" sldId="381"/>
            <ac:spMk id="3" creationId="{0FB77E21-26CD-CBC8-798C-5AAF33982BFB}"/>
          </ac:spMkLst>
        </pc:spChg>
      </pc:sldChg>
      <pc:sldChg chg="addSp delSp modSp new mod modClrScheme modAnim chgLayout modNotesTx">
        <pc:chgData name="Gerjan de Ruiter" userId="5d7c516b-9dcd-41a8-99d3-54425d29895b" providerId="ADAL" clId="{AB93BDD7-238F-435F-9BA6-47DD2A727555}" dt="2024-01-08T11:09:17.990" v="193" actId="122"/>
        <pc:sldMkLst>
          <pc:docMk/>
          <pc:sldMk cId="3035347415" sldId="382"/>
        </pc:sldMkLst>
        <pc:spChg chg="del mod ord">
          <ac:chgData name="Gerjan de Ruiter" userId="5d7c516b-9dcd-41a8-99d3-54425d29895b" providerId="ADAL" clId="{AB93BDD7-238F-435F-9BA6-47DD2A727555}" dt="2024-01-08T11:06:58.447" v="62" actId="700"/>
          <ac:spMkLst>
            <pc:docMk/>
            <pc:sldMk cId="3035347415" sldId="382"/>
            <ac:spMk id="2" creationId="{0891A651-BA91-06FB-749D-4CB4FBD600B1}"/>
          </ac:spMkLst>
        </pc:spChg>
        <pc:spChg chg="del mod ord">
          <ac:chgData name="Gerjan de Ruiter" userId="5d7c516b-9dcd-41a8-99d3-54425d29895b" providerId="ADAL" clId="{AB93BDD7-238F-435F-9BA6-47DD2A727555}" dt="2024-01-08T11:06:58.447" v="62" actId="700"/>
          <ac:spMkLst>
            <pc:docMk/>
            <pc:sldMk cId="3035347415" sldId="382"/>
            <ac:spMk id="3" creationId="{B6855E6A-4DEE-6DD7-A3CD-FF2F89AD3FFA}"/>
          </ac:spMkLst>
        </pc:spChg>
        <pc:spChg chg="del">
          <ac:chgData name="Gerjan de Ruiter" userId="5d7c516b-9dcd-41a8-99d3-54425d29895b" providerId="ADAL" clId="{AB93BDD7-238F-435F-9BA6-47DD2A727555}" dt="2024-01-08T11:06:58.447" v="62" actId="700"/>
          <ac:spMkLst>
            <pc:docMk/>
            <pc:sldMk cId="3035347415" sldId="382"/>
            <ac:spMk id="4" creationId="{5EE67181-7780-A22A-BB18-D5ACFFF9761A}"/>
          </ac:spMkLst>
        </pc:spChg>
        <pc:spChg chg="del">
          <ac:chgData name="Gerjan de Ruiter" userId="5d7c516b-9dcd-41a8-99d3-54425d29895b" providerId="ADAL" clId="{AB93BDD7-238F-435F-9BA6-47DD2A727555}" dt="2024-01-08T11:06:58.447" v="62" actId="700"/>
          <ac:spMkLst>
            <pc:docMk/>
            <pc:sldMk cId="3035347415" sldId="382"/>
            <ac:spMk id="5" creationId="{DFF4641D-AC4A-6773-49B6-E7D0440BFFE9}"/>
          </ac:spMkLst>
        </pc:spChg>
        <pc:spChg chg="add mod ord">
          <ac:chgData name="Gerjan de Ruiter" userId="5d7c516b-9dcd-41a8-99d3-54425d29895b" providerId="ADAL" clId="{AB93BDD7-238F-435F-9BA6-47DD2A727555}" dt="2024-01-08T11:07:07.158" v="99" actId="20577"/>
          <ac:spMkLst>
            <pc:docMk/>
            <pc:sldMk cId="3035347415" sldId="382"/>
            <ac:spMk id="6" creationId="{39E301E7-1AA5-42F2-4C75-E8E4F8457A79}"/>
          </ac:spMkLst>
        </pc:spChg>
        <pc:spChg chg="add del mod ord">
          <ac:chgData name="Gerjan de Ruiter" userId="5d7c516b-9dcd-41a8-99d3-54425d29895b" providerId="ADAL" clId="{AB93BDD7-238F-435F-9BA6-47DD2A727555}" dt="2024-01-08T11:06:59.652" v="63"/>
          <ac:spMkLst>
            <pc:docMk/>
            <pc:sldMk cId="3035347415" sldId="382"/>
            <ac:spMk id="7" creationId="{1D872330-0D04-9ECD-D221-7360627EFF68}"/>
          </ac:spMkLst>
        </pc:spChg>
        <pc:spChg chg="add del mod">
          <ac:chgData name="Gerjan de Ruiter" userId="5d7c516b-9dcd-41a8-99d3-54425d29895b" providerId="ADAL" clId="{AB93BDD7-238F-435F-9BA6-47DD2A727555}" dt="2024-01-08T11:07:52.834" v="111"/>
          <ac:spMkLst>
            <pc:docMk/>
            <pc:sldMk cId="3035347415" sldId="382"/>
            <ac:spMk id="8" creationId="{3FE3CEC8-FC0E-12C1-66FE-038189DE5062}"/>
          </ac:spMkLst>
        </pc:spChg>
        <pc:spChg chg="add mod">
          <ac:chgData name="Gerjan de Ruiter" userId="5d7c516b-9dcd-41a8-99d3-54425d29895b" providerId="ADAL" clId="{AB93BDD7-238F-435F-9BA6-47DD2A727555}" dt="2024-01-08T11:08:13.585" v="117" actId="208"/>
          <ac:spMkLst>
            <pc:docMk/>
            <pc:sldMk cId="3035347415" sldId="382"/>
            <ac:spMk id="10" creationId="{6F6985EE-A248-203B-C503-F18D0F649485}"/>
          </ac:spMkLst>
        </pc:spChg>
        <pc:spChg chg="add mod">
          <ac:chgData name="Gerjan de Ruiter" userId="5d7c516b-9dcd-41a8-99d3-54425d29895b" providerId="ADAL" clId="{AB93BDD7-238F-435F-9BA6-47DD2A727555}" dt="2024-01-08T11:09:17.990" v="193" actId="122"/>
          <ac:spMkLst>
            <pc:docMk/>
            <pc:sldMk cId="3035347415" sldId="382"/>
            <ac:spMk id="11" creationId="{C555065D-95C9-5E24-985E-5ECCCFDC07C0}"/>
          </ac:spMkLst>
        </pc:spChg>
        <pc:picChg chg="add mod">
          <ac:chgData name="Gerjan de Ruiter" userId="5d7c516b-9dcd-41a8-99d3-54425d29895b" providerId="ADAL" clId="{AB93BDD7-238F-435F-9BA6-47DD2A727555}" dt="2024-01-08T11:07:58.905" v="114" actId="1076"/>
          <ac:picMkLst>
            <pc:docMk/>
            <pc:sldMk cId="3035347415" sldId="382"/>
            <ac:picMk id="9" creationId="{79D918F7-57CA-D8AE-F72E-6A398E095032}"/>
          </ac:picMkLst>
        </pc:picChg>
        <pc:picChg chg="add del mod">
          <ac:chgData name="Gerjan de Ruiter" userId="5d7c516b-9dcd-41a8-99d3-54425d29895b" providerId="ADAL" clId="{AB93BDD7-238F-435F-9BA6-47DD2A727555}" dt="2024-01-08T11:07:48.658" v="109" actId="478"/>
          <ac:picMkLst>
            <pc:docMk/>
            <pc:sldMk cId="3035347415" sldId="382"/>
            <ac:picMk id="2050" creationId="{7A0B69C7-F2A1-F5CF-C734-C830D7D4A718}"/>
          </ac:picMkLst>
        </pc:picChg>
        <pc:picChg chg="add del mod">
          <ac:chgData name="Gerjan de Ruiter" userId="5d7c516b-9dcd-41a8-99d3-54425d29895b" providerId="ADAL" clId="{AB93BDD7-238F-435F-9BA6-47DD2A727555}" dt="2024-01-08T11:07:52.031" v="110" actId="21"/>
          <ac:picMkLst>
            <pc:docMk/>
            <pc:sldMk cId="3035347415" sldId="382"/>
            <ac:picMk id="2052" creationId="{7615BFEA-DEDC-CB82-D2C8-435845592DFA}"/>
          </ac:picMkLst>
        </pc:picChg>
      </pc:sldChg>
      <pc:sldChg chg="modSp add ord">
        <pc:chgData name="Gerjan de Ruiter" userId="5d7c516b-9dcd-41a8-99d3-54425d29895b" providerId="ADAL" clId="{AB93BDD7-238F-435F-9BA6-47DD2A727555}" dt="2024-01-10T12:09:36.066" v="254" actId="1076"/>
        <pc:sldMkLst>
          <pc:docMk/>
          <pc:sldMk cId="2761518634" sldId="393"/>
        </pc:sldMkLst>
        <pc:picChg chg="mod">
          <ac:chgData name="Gerjan de Ruiter" userId="5d7c516b-9dcd-41a8-99d3-54425d29895b" providerId="ADAL" clId="{AB93BDD7-238F-435F-9BA6-47DD2A727555}" dt="2024-01-10T12:09:36.066" v="254" actId="1076"/>
          <ac:picMkLst>
            <pc:docMk/>
            <pc:sldMk cId="2761518634" sldId="393"/>
            <ac:picMk id="4" creationId="{40D1350A-504F-533B-CF9B-771F2FC6E0F6}"/>
          </ac:picMkLst>
        </pc:picChg>
      </pc:sldChg>
      <pc:sldChg chg="add">
        <pc:chgData name="Gerjan de Ruiter" userId="5d7c516b-9dcd-41a8-99d3-54425d29895b" providerId="ADAL" clId="{AB93BDD7-238F-435F-9BA6-47DD2A727555}" dt="2024-01-10T12:10:27.755" v="255"/>
        <pc:sldMkLst>
          <pc:docMk/>
          <pc:sldMk cId="1049219695" sldId="394"/>
        </pc:sldMkLst>
      </pc:sldChg>
      <pc:sldChg chg="add">
        <pc:chgData name="Gerjan de Ruiter" userId="5d7c516b-9dcd-41a8-99d3-54425d29895b" providerId="ADAL" clId="{AB93BDD7-238F-435F-9BA6-47DD2A727555}" dt="2024-01-10T12:10:27.755" v="255"/>
        <pc:sldMkLst>
          <pc:docMk/>
          <pc:sldMk cId="1044275264" sldId="395"/>
        </pc:sldMkLst>
      </pc:sldChg>
      <pc:sldChg chg="add del">
        <pc:chgData name="Gerjan de Ruiter" userId="5d7c516b-9dcd-41a8-99d3-54425d29895b" providerId="ADAL" clId="{AB93BDD7-238F-435F-9BA6-47DD2A727555}" dt="2024-01-10T12:10:37.594" v="257"/>
        <pc:sldMkLst>
          <pc:docMk/>
          <pc:sldMk cId="1518377071" sldId="396"/>
        </pc:sldMkLst>
      </pc:sldChg>
      <pc:sldChg chg="addSp delSp modSp add mod">
        <pc:chgData name="Gerjan de Ruiter" userId="5d7c516b-9dcd-41a8-99d3-54425d29895b" providerId="ADAL" clId="{AB93BDD7-238F-435F-9BA6-47DD2A727555}" dt="2024-01-10T12:42:22.555" v="996" actId="26606"/>
        <pc:sldMkLst>
          <pc:docMk/>
          <pc:sldMk cId="3756898652" sldId="396"/>
        </pc:sldMkLst>
        <pc:spChg chg="add del mod">
          <ac:chgData name="Gerjan de Ruiter" userId="5d7c516b-9dcd-41a8-99d3-54425d29895b" providerId="ADAL" clId="{AB93BDD7-238F-435F-9BA6-47DD2A727555}" dt="2024-01-10T12:42:01.567" v="994"/>
          <ac:spMkLst>
            <pc:docMk/>
            <pc:sldMk cId="3756898652" sldId="396"/>
            <ac:spMk id="3" creationId="{3D827D43-3DDE-5699-00AF-8BC06F3318CD}"/>
          </ac:spMkLst>
        </pc:spChg>
        <pc:spChg chg="mod">
          <ac:chgData name="Gerjan de Ruiter" userId="5d7c516b-9dcd-41a8-99d3-54425d29895b" providerId="ADAL" clId="{AB93BDD7-238F-435F-9BA6-47DD2A727555}" dt="2024-01-10T12:42:22.555" v="996" actId="26606"/>
          <ac:spMkLst>
            <pc:docMk/>
            <pc:sldMk cId="3756898652" sldId="396"/>
            <ac:spMk id="4" creationId="{7050C726-2EA9-4244-E37C-EEA73DDC1348}"/>
          </ac:spMkLst>
        </pc:spChg>
        <pc:spChg chg="mod">
          <ac:chgData name="Gerjan de Ruiter" userId="5d7c516b-9dcd-41a8-99d3-54425d29895b" providerId="ADAL" clId="{AB93BDD7-238F-435F-9BA6-47DD2A727555}" dt="2024-01-10T12:42:22.555" v="996" actId="26606"/>
          <ac:spMkLst>
            <pc:docMk/>
            <pc:sldMk cId="3756898652" sldId="396"/>
            <ac:spMk id="6" creationId="{105AB6CF-C228-5335-310D-AC356C410CEC}"/>
          </ac:spMkLst>
        </pc:spChg>
        <pc:spChg chg="add del mod">
          <ac:chgData name="Gerjan de Ruiter" userId="5d7c516b-9dcd-41a8-99d3-54425d29895b" providerId="ADAL" clId="{AB93BDD7-238F-435F-9BA6-47DD2A727555}" dt="2024-01-10T12:42:22.555" v="996" actId="26606"/>
          <ac:spMkLst>
            <pc:docMk/>
            <pc:sldMk cId="3756898652" sldId="396"/>
            <ac:spMk id="7" creationId="{EB79709F-D328-5A2E-0F87-62461CB0659D}"/>
          </ac:spMkLst>
        </pc:spChg>
        <pc:picChg chg="add del mod">
          <ac:chgData name="Gerjan de Ruiter" userId="5d7c516b-9dcd-41a8-99d3-54425d29895b" providerId="ADAL" clId="{AB93BDD7-238F-435F-9BA6-47DD2A727555}" dt="2024-01-10T12:42:09.383" v="995" actId="478"/>
          <ac:picMkLst>
            <pc:docMk/>
            <pc:sldMk cId="3756898652" sldId="396"/>
            <ac:picMk id="5" creationId="{3B6182FB-D3AF-DF47-FA9F-D710DAE66183}"/>
          </ac:picMkLst>
        </pc:picChg>
        <pc:picChg chg="del">
          <ac:chgData name="Gerjan de Ruiter" userId="5d7c516b-9dcd-41a8-99d3-54425d29895b" providerId="ADAL" clId="{AB93BDD7-238F-435F-9BA6-47DD2A727555}" dt="2024-01-10T12:41:54.597" v="993" actId="478"/>
          <ac:picMkLst>
            <pc:docMk/>
            <pc:sldMk cId="3756898652" sldId="396"/>
            <ac:picMk id="8" creationId="{D83A04C7-A58A-0ECF-095F-0E2455519BC9}"/>
          </ac:picMkLst>
        </pc:picChg>
        <pc:picChg chg="add">
          <ac:chgData name="Gerjan de Ruiter" userId="5d7c516b-9dcd-41a8-99d3-54425d29895b" providerId="ADAL" clId="{AB93BDD7-238F-435F-9BA6-47DD2A727555}" dt="2024-01-10T12:42:22.555" v="996" actId="26606"/>
          <ac:picMkLst>
            <pc:docMk/>
            <pc:sldMk cId="3756898652" sldId="396"/>
            <ac:picMk id="9" creationId="{D4CECAA3-76B3-21CD-0BB2-94C06D9D85C8}"/>
          </ac:picMkLst>
        </pc:picChg>
      </pc:sldChg>
      <pc:sldChg chg="add del">
        <pc:chgData name="Gerjan de Ruiter" userId="5d7c516b-9dcd-41a8-99d3-54425d29895b" providerId="ADAL" clId="{AB93BDD7-238F-435F-9BA6-47DD2A727555}" dt="2024-01-10T12:10:37.594" v="257"/>
        <pc:sldMkLst>
          <pc:docMk/>
          <pc:sldMk cId="1848866217" sldId="397"/>
        </pc:sldMkLst>
      </pc:sldChg>
      <pc:sldChg chg="addSp delSp modSp new mod modClrScheme chgLayout">
        <pc:chgData name="Gerjan de Ruiter" userId="5d7c516b-9dcd-41a8-99d3-54425d29895b" providerId="ADAL" clId="{AB93BDD7-238F-435F-9BA6-47DD2A727555}" dt="2024-01-10T12:23:34.162" v="313" actId="1076"/>
        <pc:sldMkLst>
          <pc:docMk/>
          <pc:sldMk cId="4216920078" sldId="397"/>
        </pc:sldMkLst>
        <pc:spChg chg="del mod ord">
          <ac:chgData name="Gerjan de Ruiter" userId="5d7c516b-9dcd-41a8-99d3-54425d29895b" providerId="ADAL" clId="{AB93BDD7-238F-435F-9BA6-47DD2A727555}" dt="2024-01-10T12:18:44.257" v="292" actId="700"/>
          <ac:spMkLst>
            <pc:docMk/>
            <pc:sldMk cId="4216920078" sldId="397"/>
            <ac:spMk id="2" creationId="{B8ED339A-3969-700F-4987-A7264E4FCA9F}"/>
          </ac:spMkLst>
        </pc:spChg>
        <pc:spChg chg="del mod ord">
          <ac:chgData name="Gerjan de Ruiter" userId="5d7c516b-9dcd-41a8-99d3-54425d29895b" providerId="ADAL" clId="{AB93BDD7-238F-435F-9BA6-47DD2A727555}" dt="2024-01-10T12:18:44.257" v="292" actId="700"/>
          <ac:spMkLst>
            <pc:docMk/>
            <pc:sldMk cId="4216920078" sldId="397"/>
            <ac:spMk id="3" creationId="{E7A50DFA-0CB5-B950-D454-8DCC28D3BEF2}"/>
          </ac:spMkLst>
        </pc:spChg>
        <pc:spChg chg="del">
          <ac:chgData name="Gerjan de Ruiter" userId="5d7c516b-9dcd-41a8-99d3-54425d29895b" providerId="ADAL" clId="{AB93BDD7-238F-435F-9BA6-47DD2A727555}" dt="2024-01-10T12:18:44.257" v="292" actId="700"/>
          <ac:spMkLst>
            <pc:docMk/>
            <pc:sldMk cId="4216920078" sldId="397"/>
            <ac:spMk id="4" creationId="{249CD6DF-562B-52C9-54C0-E4305D01D71C}"/>
          </ac:spMkLst>
        </pc:spChg>
        <pc:spChg chg="del">
          <ac:chgData name="Gerjan de Ruiter" userId="5d7c516b-9dcd-41a8-99d3-54425d29895b" providerId="ADAL" clId="{AB93BDD7-238F-435F-9BA6-47DD2A727555}" dt="2024-01-10T12:18:44.257" v="292" actId="700"/>
          <ac:spMkLst>
            <pc:docMk/>
            <pc:sldMk cId="4216920078" sldId="397"/>
            <ac:spMk id="5" creationId="{EB9D91B5-926E-E6B9-1554-A705D7BD02F3}"/>
          </ac:spMkLst>
        </pc:spChg>
        <pc:spChg chg="add del mod ord">
          <ac:chgData name="Gerjan de Ruiter" userId="5d7c516b-9dcd-41a8-99d3-54425d29895b" providerId="ADAL" clId="{AB93BDD7-238F-435F-9BA6-47DD2A727555}" dt="2024-01-10T12:20:14.462" v="299" actId="478"/>
          <ac:spMkLst>
            <pc:docMk/>
            <pc:sldMk cId="4216920078" sldId="397"/>
            <ac:spMk id="6" creationId="{F043C43C-90DA-0AF0-B395-80923B94FA3E}"/>
          </ac:spMkLst>
        </pc:spChg>
        <pc:spChg chg="add del mod ord">
          <ac:chgData name="Gerjan de Ruiter" userId="5d7c516b-9dcd-41a8-99d3-54425d29895b" providerId="ADAL" clId="{AB93BDD7-238F-435F-9BA6-47DD2A727555}" dt="2024-01-10T12:19:25.144" v="293"/>
          <ac:spMkLst>
            <pc:docMk/>
            <pc:sldMk cId="4216920078" sldId="397"/>
            <ac:spMk id="7" creationId="{04D06529-6A1F-F8A8-8169-0C8B1C89F012}"/>
          </ac:spMkLst>
        </pc:spChg>
        <pc:picChg chg="add mod">
          <ac:chgData name="Gerjan de Ruiter" userId="5d7c516b-9dcd-41a8-99d3-54425d29895b" providerId="ADAL" clId="{AB93BDD7-238F-435F-9BA6-47DD2A727555}" dt="2024-01-10T12:23:34.162" v="313" actId="1076"/>
          <ac:picMkLst>
            <pc:docMk/>
            <pc:sldMk cId="4216920078" sldId="397"/>
            <ac:picMk id="1026" creationId="{B90A3BDB-0A9E-F468-12B1-483CE4AD2F5E}"/>
          </ac:picMkLst>
        </pc:picChg>
        <pc:picChg chg="add mod">
          <ac:chgData name="Gerjan de Ruiter" userId="5d7c516b-9dcd-41a8-99d3-54425d29895b" providerId="ADAL" clId="{AB93BDD7-238F-435F-9BA6-47DD2A727555}" dt="2024-01-10T12:23:10.298" v="307" actId="1076"/>
          <ac:picMkLst>
            <pc:docMk/>
            <pc:sldMk cId="4216920078" sldId="397"/>
            <ac:picMk id="1028" creationId="{ED5E9E9A-A390-FEB6-BEDF-91B763D93D00}"/>
          </ac:picMkLst>
        </pc:picChg>
        <pc:picChg chg="add mod">
          <ac:chgData name="Gerjan de Ruiter" userId="5d7c516b-9dcd-41a8-99d3-54425d29895b" providerId="ADAL" clId="{AB93BDD7-238F-435F-9BA6-47DD2A727555}" dt="2024-01-10T12:23:31.970" v="312" actId="1076"/>
          <ac:picMkLst>
            <pc:docMk/>
            <pc:sldMk cId="4216920078" sldId="397"/>
            <ac:picMk id="1030" creationId="{C7214784-B92D-BC33-1D24-46A16BC81B9D}"/>
          </ac:picMkLst>
        </pc:picChg>
      </pc:sldChg>
      <pc:sldChg chg="new del">
        <pc:chgData name="Gerjan de Ruiter" userId="5d7c516b-9dcd-41a8-99d3-54425d29895b" providerId="ADAL" clId="{AB93BDD7-238F-435F-9BA6-47DD2A727555}" dt="2024-01-10T12:26:44.182" v="315" actId="47"/>
        <pc:sldMkLst>
          <pc:docMk/>
          <pc:sldMk cId="867540058" sldId="398"/>
        </pc:sldMkLst>
      </pc:sldChg>
      <pc:sldChg chg="add del">
        <pc:chgData name="Gerjan de Ruiter" userId="5d7c516b-9dcd-41a8-99d3-54425d29895b" providerId="ADAL" clId="{AB93BDD7-238F-435F-9BA6-47DD2A727555}" dt="2024-01-10T12:10:37.594" v="257"/>
        <pc:sldMkLst>
          <pc:docMk/>
          <pc:sldMk cId="1135375188" sldId="398"/>
        </pc:sldMkLst>
      </pc:sldChg>
      <pc:sldChg chg="add del">
        <pc:chgData name="Gerjan de Ruiter" userId="5d7c516b-9dcd-41a8-99d3-54425d29895b" providerId="ADAL" clId="{AB93BDD7-238F-435F-9BA6-47DD2A727555}" dt="2024-01-10T12:10:37.594" v="257"/>
        <pc:sldMkLst>
          <pc:docMk/>
          <pc:sldMk cId="2656072974" sldId="399"/>
        </pc:sldMkLst>
      </pc:sldChg>
      <pc:sldChg chg="addSp delSp modSp add mod ord modClrScheme chgLayout">
        <pc:chgData name="Gerjan de Ruiter" userId="5d7c516b-9dcd-41a8-99d3-54425d29895b" providerId="ADAL" clId="{AB93BDD7-238F-435F-9BA6-47DD2A727555}" dt="2024-01-10T12:43:49.997" v="1007"/>
        <pc:sldMkLst>
          <pc:docMk/>
          <pc:sldMk cId="2866723940" sldId="399"/>
        </pc:sldMkLst>
        <pc:spChg chg="add del mod">
          <ac:chgData name="Gerjan de Ruiter" userId="5d7c516b-9dcd-41a8-99d3-54425d29895b" providerId="ADAL" clId="{AB93BDD7-238F-435F-9BA6-47DD2A727555}" dt="2024-01-10T12:26:52.836" v="318" actId="478"/>
          <ac:spMkLst>
            <pc:docMk/>
            <pc:sldMk cId="2866723940" sldId="399"/>
            <ac:spMk id="2" creationId="{384C1753-A981-B698-2E2A-CDFFE4C4F696}"/>
          </ac:spMkLst>
        </pc:spChg>
        <pc:spChg chg="add del mod">
          <ac:chgData name="Gerjan de Ruiter" userId="5d7c516b-9dcd-41a8-99d3-54425d29895b" providerId="ADAL" clId="{AB93BDD7-238F-435F-9BA6-47DD2A727555}" dt="2024-01-10T12:43:26.463" v="1001"/>
          <ac:spMkLst>
            <pc:docMk/>
            <pc:sldMk cId="2866723940" sldId="399"/>
            <ac:spMk id="3" creationId="{95862E72-2751-5451-4406-8B051680CC70}"/>
          </ac:spMkLst>
        </pc:spChg>
        <pc:spChg chg="add del mod">
          <ac:chgData name="Gerjan de Ruiter" userId="5d7c516b-9dcd-41a8-99d3-54425d29895b" providerId="ADAL" clId="{AB93BDD7-238F-435F-9BA6-47DD2A727555}" dt="2024-01-10T12:43:49.997" v="1007"/>
          <ac:spMkLst>
            <pc:docMk/>
            <pc:sldMk cId="2866723940" sldId="399"/>
            <ac:spMk id="5" creationId="{B92D86BB-9C27-CB6B-9DA8-DED1E280E107}"/>
          </ac:spMkLst>
        </pc:spChg>
        <pc:picChg chg="add del mod">
          <ac:chgData name="Gerjan de Ruiter" userId="5d7c516b-9dcd-41a8-99d3-54425d29895b" providerId="ADAL" clId="{AB93BDD7-238F-435F-9BA6-47DD2A727555}" dt="2024-01-10T12:43:48.274" v="1006" actId="478"/>
          <ac:picMkLst>
            <pc:docMk/>
            <pc:sldMk cId="2866723940" sldId="399"/>
            <ac:picMk id="4" creationId="{7B636CED-E867-3902-BABF-CA8BA0CEB297}"/>
          </ac:picMkLst>
        </pc:picChg>
        <pc:picChg chg="add mod">
          <ac:chgData name="Gerjan de Ruiter" userId="5d7c516b-9dcd-41a8-99d3-54425d29895b" providerId="ADAL" clId="{AB93BDD7-238F-435F-9BA6-47DD2A727555}" dt="2024-01-10T12:43:49.997" v="1007"/>
          <ac:picMkLst>
            <pc:docMk/>
            <pc:sldMk cId="2866723940" sldId="399"/>
            <ac:picMk id="6" creationId="{780F7944-56DD-5E4A-20EA-939CB305E3D6}"/>
          </ac:picMkLst>
        </pc:picChg>
        <pc:picChg chg="add del mod">
          <ac:chgData name="Gerjan de Ruiter" userId="5d7c516b-9dcd-41a8-99d3-54425d29895b" providerId="ADAL" clId="{AB93BDD7-238F-435F-9BA6-47DD2A727555}" dt="2024-01-10T12:26:54.834" v="322" actId="478"/>
          <ac:picMkLst>
            <pc:docMk/>
            <pc:sldMk cId="2866723940" sldId="399"/>
            <ac:picMk id="1026" creationId="{B90A3BDB-0A9E-F468-12B1-483CE4AD2F5E}"/>
          </ac:picMkLst>
        </pc:picChg>
        <pc:picChg chg="del">
          <ac:chgData name="Gerjan de Ruiter" userId="5d7c516b-9dcd-41a8-99d3-54425d29895b" providerId="ADAL" clId="{AB93BDD7-238F-435F-9BA6-47DD2A727555}" dt="2024-01-10T12:26:53.769" v="319" actId="478"/>
          <ac:picMkLst>
            <pc:docMk/>
            <pc:sldMk cId="2866723940" sldId="399"/>
            <ac:picMk id="1028" creationId="{ED5E9E9A-A390-FEB6-BEDF-91B763D93D00}"/>
          </ac:picMkLst>
        </pc:picChg>
        <pc:picChg chg="del">
          <ac:chgData name="Gerjan de Ruiter" userId="5d7c516b-9dcd-41a8-99d3-54425d29895b" providerId="ADAL" clId="{AB93BDD7-238F-435F-9BA6-47DD2A727555}" dt="2024-01-10T12:26:54.332" v="320" actId="478"/>
          <ac:picMkLst>
            <pc:docMk/>
            <pc:sldMk cId="2866723940" sldId="399"/>
            <ac:picMk id="1030" creationId="{C7214784-B92D-BC33-1D24-46A16BC81B9D}"/>
          </ac:picMkLst>
        </pc:picChg>
      </pc:sldChg>
      <pc:sldChg chg="add del">
        <pc:chgData name="Gerjan de Ruiter" userId="5d7c516b-9dcd-41a8-99d3-54425d29895b" providerId="ADAL" clId="{AB93BDD7-238F-435F-9BA6-47DD2A727555}" dt="2024-01-10T12:10:37.594" v="257"/>
        <pc:sldMkLst>
          <pc:docMk/>
          <pc:sldMk cId="658731780" sldId="400"/>
        </pc:sldMkLst>
      </pc:sldChg>
      <pc:sldChg chg="addSp delSp modSp add mod">
        <pc:chgData name="Gerjan de Ruiter" userId="5d7c516b-9dcd-41a8-99d3-54425d29895b" providerId="ADAL" clId="{AB93BDD7-238F-435F-9BA6-47DD2A727555}" dt="2024-01-10T12:27:50.053" v="345" actId="14100"/>
        <pc:sldMkLst>
          <pc:docMk/>
          <pc:sldMk cId="2404037770" sldId="400"/>
        </pc:sldMkLst>
        <pc:spChg chg="add del">
          <ac:chgData name="Gerjan de Ruiter" userId="5d7c516b-9dcd-41a8-99d3-54425d29895b" providerId="ADAL" clId="{AB93BDD7-238F-435F-9BA6-47DD2A727555}" dt="2024-01-10T12:27:39.242" v="339" actId="22"/>
          <ac:spMkLst>
            <pc:docMk/>
            <pc:sldMk cId="2404037770" sldId="400"/>
            <ac:spMk id="3" creationId="{95862E72-2751-5451-4406-8B051680CC70}"/>
          </ac:spMkLst>
        </pc:spChg>
        <pc:picChg chg="add del mod ord">
          <ac:chgData name="Gerjan de Ruiter" userId="5d7c516b-9dcd-41a8-99d3-54425d29895b" providerId="ADAL" clId="{AB93BDD7-238F-435F-9BA6-47DD2A727555}" dt="2024-01-10T12:27:24.882" v="338" actId="22"/>
          <ac:picMkLst>
            <pc:docMk/>
            <pc:sldMk cId="2404037770" sldId="400"/>
            <ac:picMk id="4" creationId="{07CDBBC1-C4A5-2CC6-E533-41B5663C39B2}"/>
          </ac:picMkLst>
        </pc:picChg>
        <pc:picChg chg="add mod ord">
          <ac:chgData name="Gerjan de Ruiter" userId="5d7c516b-9dcd-41a8-99d3-54425d29895b" providerId="ADAL" clId="{AB93BDD7-238F-435F-9BA6-47DD2A727555}" dt="2024-01-10T12:27:50.053" v="345" actId="14100"/>
          <ac:picMkLst>
            <pc:docMk/>
            <pc:sldMk cId="2404037770" sldId="400"/>
            <ac:picMk id="6" creationId="{F7E421FE-5D0F-97A4-FB84-9451DD2520C6}"/>
          </ac:picMkLst>
        </pc:picChg>
      </pc:sldChg>
      <pc:sldChg chg="add del">
        <pc:chgData name="Gerjan de Ruiter" userId="5d7c516b-9dcd-41a8-99d3-54425d29895b" providerId="ADAL" clId="{AB93BDD7-238F-435F-9BA6-47DD2A727555}" dt="2024-01-10T12:26:56.632" v="323" actId="47"/>
        <pc:sldMkLst>
          <pc:docMk/>
          <pc:sldMk cId="2810130835" sldId="400"/>
        </pc:sldMkLst>
      </pc:sldChg>
      <pc:sldChg chg="add del">
        <pc:chgData name="Gerjan de Ruiter" userId="5d7c516b-9dcd-41a8-99d3-54425d29895b" providerId="ADAL" clId="{AB93BDD7-238F-435F-9BA6-47DD2A727555}" dt="2024-01-10T12:10:37.594" v="257"/>
        <pc:sldMkLst>
          <pc:docMk/>
          <pc:sldMk cId="1296127906" sldId="401"/>
        </pc:sldMkLst>
      </pc:sldChg>
      <pc:sldChg chg="add">
        <pc:chgData name="Gerjan de Ruiter" userId="5d7c516b-9dcd-41a8-99d3-54425d29895b" providerId="ADAL" clId="{AB93BDD7-238F-435F-9BA6-47DD2A727555}" dt="2024-01-10T12:29:10.730" v="346"/>
        <pc:sldMkLst>
          <pc:docMk/>
          <pc:sldMk cId="1752354000" sldId="401"/>
        </pc:sldMkLst>
      </pc:sldChg>
      <pc:sldChg chg="add del">
        <pc:chgData name="Gerjan de Ruiter" userId="5d7c516b-9dcd-41a8-99d3-54425d29895b" providerId="ADAL" clId="{AB93BDD7-238F-435F-9BA6-47DD2A727555}" dt="2024-01-10T12:10:37.594" v="257"/>
        <pc:sldMkLst>
          <pc:docMk/>
          <pc:sldMk cId="1872470326" sldId="402"/>
        </pc:sldMkLst>
      </pc:sldChg>
      <pc:sldChg chg="addSp delSp modSp new mod modNotesTx">
        <pc:chgData name="Gerjan de Ruiter" userId="5d7c516b-9dcd-41a8-99d3-54425d29895b" providerId="ADAL" clId="{AB93BDD7-238F-435F-9BA6-47DD2A727555}" dt="2024-01-10T12:42:33.603" v="1000" actId="20577"/>
        <pc:sldMkLst>
          <pc:docMk/>
          <pc:sldMk cId="2580838898" sldId="402"/>
        </pc:sldMkLst>
        <pc:spChg chg="del">
          <ac:chgData name="Gerjan de Ruiter" userId="5d7c516b-9dcd-41a8-99d3-54425d29895b" providerId="ADAL" clId="{AB93BDD7-238F-435F-9BA6-47DD2A727555}" dt="2024-01-10T12:34:33.289" v="905" actId="478"/>
          <ac:spMkLst>
            <pc:docMk/>
            <pc:sldMk cId="2580838898" sldId="402"/>
            <ac:spMk id="2" creationId="{A8D78BC0-83EA-D707-B4AE-A4C0CA78D8DE}"/>
          </ac:spMkLst>
        </pc:spChg>
        <pc:spChg chg="del">
          <ac:chgData name="Gerjan de Ruiter" userId="5d7c516b-9dcd-41a8-99d3-54425d29895b" providerId="ADAL" clId="{AB93BDD7-238F-435F-9BA6-47DD2A727555}" dt="2024-01-10T12:29:27.604" v="348" actId="3680"/>
          <ac:spMkLst>
            <pc:docMk/>
            <pc:sldMk cId="2580838898" sldId="402"/>
            <ac:spMk id="3" creationId="{35A0088B-35A0-7CE4-4D0F-B78031614B9E}"/>
          </ac:spMkLst>
        </pc:spChg>
        <pc:graphicFrameChg chg="add mod ord modGraphic">
          <ac:chgData name="Gerjan de Ruiter" userId="5d7c516b-9dcd-41a8-99d3-54425d29895b" providerId="ADAL" clId="{AB93BDD7-238F-435F-9BA6-47DD2A727555}" dt="2024-01-10T12:41:38.953" v="992" actId="20577"/>
          <ac:graphicFrameMkLst>
            <pc:docMk/>
            <pc:sldMk cId="2580838898" sldId="402"/>
            <ac:graphicFrameMk id="4" creationId="{6B94055B-EE31-9C18-78FA-3DBA25767E14}"/>
          </ac:graphicFrameMkLst>
        </pc:graphicFrameChg>
      </pc:sldChg>
      <pc:sldChg chg="add del">
        <pc:chgData name="Gerjan de Ruiter" userId="5d7c516b-9dcd-41a8-99d3-54425d29895b" providerId="ADAL" clId="{AB93BDD7-238F-435F-9BA6-47DD2A727555}" dt="2024-01-10T12:10:37.594" v="257"/>
        <pc:sldMkLst>
          <pc:docMk/>
          <pc:sldMk cId="2094271791" sldId="403"/>
        </pc:sldMkLst>
      </pc:sldChg>
      <pc:sldChg chg="add del">
        <pc:chgData name="Gerjan de Ruiter" userId="5d7c516b-9dcd-41a8-99d3-54425d29895b" providerId="ADAL" clId="{AB93BDD7-238F-435F-9BA6-47DD2A727555}" dt="2024-01-10T12:10:37.594" v="257"/>
        <pc:sldMkLst>
          <pc:docMk/>
          <pc:sldMk cId="2275794287" sldId="404"/>
        </pc:sldMkLst>
      </pc:sldChg>
      <pc:sldMasterChg chg="del delSldLayout">
        <pc:chgData name="Gerjan de Ruiter" userId="5d7c516b-9dcd-41a8-99d3-54425d29895b" providerId="ADAL" clId="{AB93BDD7-238F-435F-9BA6-47DD2A727555}" dt="2024-01-08T10:58:25.338" v="3" actId="700"/>
        <pc:sldMasterMkLst>
          <pc:docMk/>
          <pc:sldMasterMk cId="3983921265" sldId="2147483648"/>
        </pc:sldMasterMkLst>
        <pc:sldLayoutChg chg="del">
          <pc:chgData name="Gerjan de Ruiter" userId="5d7c516b-9dcd-41a8-99d3-54425d29895b" providerId="ADAL" clId="{AB93BDD7-238F-435F-9BA6-47DD2A727555}" dt="2024-01-08T10:58:25.338" v="3" actId="700"/>
          <pc:sldLayoutMkLst>
            <pc:docMk/>
            <pc:sldMasterMk cId="3983921265" sldId="2147483648"/>
            <pc:sldLayoutMk cId="3468074086" sldId="2147483649"/>
          </pc:sldLayoutMkLst>
        </pc:sldLayoutChg>
        <pc:sldLayoutChg chg="del">
          <pc:chgData name="Gerjan de Ruiter" userId="5d7c516b-9dcd-41a8-99d3-54425d29895b" providerId="ADAL" clId="{AB93BDD7-238F-435F-9BA6-47DD2A727555}" dt="2024-01-08T10:58:25.338" v="3" actId="700"/>
          <pc:sldLayoutMkLst>
            <pc:docMk/>
            <pc:sldMasterMk cId="3983921265" sldId="2147483648"/>
            <pc:sldLayoutMk cId="3558844541" sldId="2147483650"/>
          </pc:sldLayoutMkLst>
        </pc:sldLayoutChg>
        <pc:sldLayoutChg chg="del">
          <pc:chgData name="Gerjan de Ruiter" userId="5d7c516b-9dcd-41a8-99d3-54425d29895b" providerId="ADAL" clId="{AB93BDD7-238F-435F-9BA6-47DD2A727555}" dt="2024-01-08T10:58:25.338" v="3" actId="700"/>
          <pc:sldLayoutMkLst>
            <pc:docMk/>
            <pc:sldMasterMk cId="3983921265" sldId="2147483648"/>
            <pc:sldLayoutMk cId="1800816295" sldId="2147483651"/>
          </pc:sldLayoutMkLst>
        </pc:sldLayoutChg>
        <pc:sldLayoutChg chg="del">
          <pc:chgData name="Gerjan de Ruiter" userId="5d7c516b-9dcd-41a8-99d3-54425d29895b" providerId="ADAL" clId="{AB93BDD7-238F-435F-9BA6-47DD2A727555}" dt="2024-01-08T10:58:25.338" v="3" actId="700"/>
          <pc:sldLayoutMkLst>
            <pc:docMk/>
            <pc:sldMasterMk cId="3983921265" sldId="2147483648"/>
            <pc:sldLayoutMk cId="954388690" sldId="2147483652"/>
          </pc:sldLayoutMkLst>
        </pc:sldLayoutChg>
        <pc:sldLayoutChg chg="del">
          <pc:chgData name="Gerjan de Ruiter" userId="5d7c516b-9dcd-41a8-99d3-54425d29895b" providerId="ADAL" clId="{AB93BDD7-238F-435F-9BA6-47DD2A727555}" dt="2024-01-08T10:58:25.338" v="3" actId="700"/>
          <pc:sldLayoutMkLst>
            <pc:docMk/>
            <pc:sldMasterMk cId="3983921265" sldId="2147483648"/>
            <pc:sldLayoutMk cId="3897641468" sldId="2147483653"/>
          </pc:sldLayoutMkLst>
        </pc:sldLayoutChg>
        <pc:sldLayoutChg chg="del">
          <pc:chgData name="Gerjan de Ruiter" userId="5d7c516b-9dcd-41a8-99d3-54425d29895b" providerId="ADAL" clId="{AB93BDD7-238F-435F-9BA6-47DD2A727555}" dt="2024-01-08T10:58:25.338" v="3" actId="700"/>
          <pc:sldLayoutMkLst>
            <pc:docMk/>
            <pc:sldMasterMk cId="3983921265" sldId="2147483648"/>
            <pc:sldLayoutMk cId="1399038448" sldId="2147483654"/>
          </pc:sldLayoutMkLst>
        </pc:sldLayoutChg>
        <pc:sldLayoutChg chg="del">
          <pc:chgData name="Gerjan de Ruiter" userId="5d7c516b-9dcd-41a8-99d3-54425d29895b" providerId="ADAL" clId="{AB93BDD7-238F-435F-9BA6-47DD2A727555}" dt="2024-01-08T10:58:25.338" v="3" actId="700"/>
          <pc:sldLayoutMkLst>
            <pc:docMk/>
            <pc:sldMasterMk cId="3983921265" sldId="2147483648"/>
            <pc:sldLayoutMk cId="162701240" sldId="2147483655"/>
          </pc:sldLayoutMkLst>
        </pc:sldLayoutChg>
        <pc:sldLayoutChg chg="del">
          <pc:chgData name="Gerjan de Ruiter" userId="5d7c516b-9dcd-41a8-99d3-54425d29895b" providerId="ADAL" clId="{AB93BDD7-238F-435F-9BA6-47DD2A727555}" dt="2024-01-08T10:58:25.338" v="3" actId="700"/>
          <pc:sldLayoutMkLst>
            <pc:docMk/>
            <pc:sldMasterMk cId="3983921265" sldId="2147483648"/>
            <pc:sldLayoutMk cId="1354486440" sldId="2147483656"/>
          </pc:sldLayoutMkLst>
        </pc:sldLayoutChg>
        <pc:sldLayoutChg chg="del">
          <pc:chgData name="Gerjan de Ruiter" userId="5d7c516b-9dcd-41a8-99d3-54425d29895b" providerId="ADAL" clId="{AB93BDD7-238F-435F-9BA6-47DD2A727555}" dt="2024-01-08T10:58:25.338" v="3" actId="700"/>
          <pc:sldLayoutMkLst>
            <pc:docMk/>
            <pc:sldMasterMk cId="3983921265" sldId="2147483648"/>
            <pc:sldLayoutMk cId="215551673" sldId="2147483657"/>
          </pc:sldLayoutMkLst>
        </pc:sldLayoutChg>
        <pc:sldLayoutChg chg="del">
          <pc:chgData name="Gerjan de Ruiter" userId="5d7c516b-9dcd-41a8-99d3-54425d29895b" providerId="ADAL" clId="{AB93BDD7-238F-435F-9BA6-47DD2A727555}" dt="2024-01-08T10:58:25.338" v="3" actId="700"/>
          <pc:sldLayoutMkLst>
            <pc:docMk/>
            <pc:sldMasterMk cId="3983921265" sldId="2147483648"/>
            <pc:sldLayoutMk cId="997111211" sldId="2147483658"/>
          </pc:sldLayoutMkLst>
        </pc:sldLayoutChg>
        <pc:sldLayoutChg chg="del">
          <pc:chgData name="Gerjan de Ruiter" userId="5d7c516b-9dcd-41a8-99d3-54425d29895b" providerId="ADAL" clId="{AB93BDD7-238F-435F-9BA6-47DD2A727555}" dt="2024-01-08T10:58:25.338" v="3" actId="700"/>
          <pc:sldLayoutMkLst>
            <pc:docMk/>
            <pc:sldMasterMk cId="3983921265" sldId="2147483648"/>
            <pc:sldLayoutMk cId="341999819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5339C-177F-471D-957F-4D3A72D2391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3E66D-2673-4FD0-834B-61BDF476EB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33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In de circulaire economie willen we waarde toevoegen op verschillende gebieden: 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Natuurlijk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Biotisch en abiotisch (biologisch en niet biologisch) 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Intellectueel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Kennis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Financieel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financiering; beschikbaar geld.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Materieel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bezit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Sociaal- en relatie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Organisatie en gemeenschappen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Menselijk waarde</a:t>
            </a:r>
          </a:p>
          <a:p>
            <a:pPr marL="742950" lvl="1" indent="-285750">
              <a:buFontTx/>
              <a:buChar char="-"/>
            </a:pPr>
            <a:r>
              <a:rPr lang="nl-NL" sz="1800" dirty="0"/>
              <a:t>competenties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4D8B8-2C62-4E53-A75B-CE9F19181DF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540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3E66D-2673-4FD0-834B-61BDF476EB5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43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2FEFB-3ACB-4726-8367-D92651956F6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32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2FEFB-3ACB-4726-8367-D92651956F6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51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2FEFB-3ACB-4726-8367-D92651956F6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1079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2FEFB-3ACB-4726-8367-D92651956F6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089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In bedrijfskundige processen wordt er vaak gekeken naar de waardenketen van een product. </a:t>
            </a:r>
          </a:p>
          <a:p>
            <a:r>
              <a:rPr lang="nl-NL" dirty="0"/>
              <a:t>Vaak is dit een uitgebreide analyse tussen primaire activiteiten, sub activiteiten en ondersteunende activiteiten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EBF9B-2431-43B0-A8CD-9DE1AA2190D4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917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Overzicht krijgen van het geheel</a:t>
            </a:r>
          </a:p>
          <a:p>
            <a:r>
              <a:rPr lang="nl-NL" dirty="0"/>
              <a:t>Oorzaak-gevolgrelaties zien</a:t>
            </a:r>
          </a:p>
          <a:p>
            <a:r>
              <a:rPr lang="nl-NL" dirty="0"/>
              <a:t>Het concentreren op afzonderlijke onderdelen</a:t>
            </a:r>
          </a:p>
          <a:p>
            <a:r>
              <a:rPr lang="nl-NL" dirty="0"/>
              <a:t>Ruimtelijke benadering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3E66D-2673-4FD0-834B-61BDF476EB5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82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verschillende R – en kunnen we onderverdelen in drie fases, de ontwerpfase, de gebruiksfase en de afdank fase. </a:t>
            </a:r>
          </a:p>
          <a:p>
            <a:endParaRPr lang="nl-NL" dirty="0"/>
          </a:p>
          <a:p>
            <a:r>
              <a:rPr lang="nl-NL" dirty="0"/>
              <a:t>Dit valt allemaal onder het principe zoveel mogelijk uit grondstoffen halen.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38348-63E7-41D3-8C59-C73BE7ACAE2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09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elke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 is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toepasbaar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elk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bedrijfsproces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communiceert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makkelijker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3E66D-2673-4FD0-834B-61BDF476EB5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79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3E66D-2673-4FD0-834B-61BDF476EB5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53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1. Het hele systeem heeft eigenschappen die niet zijn terug te vinden in individuele onderdelen van het systeem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2. Een ecosysteem is geen collectie van soorten maar een gemeenschap. Een gemeenschap bestaat uit onderdelen, netwerken en relaties. Bij systeemdenken gaat het om het bestuderen van netwerken tussen relaties.</a:t>
            </a:r>
          </a:p>
          <a:p>
            <a:r>
              <a:rPr lang="nl-NL" dirty="0"/>
              <a:t>3. Als je de aandacht richt op het geheel in plaats van de onderdelen verandert je denken van analytisch naar contextueel. </a:t>
            </a:r>
          </a:p>
          <a:p>
            <a:r>
              <a:rPr lang="nl-NL" dirty="0"/>
              <a:t>De eigenschappen van het geheel kun je alleen snappen met de context van het geheel. Iets uitleggen in de context betekent dat je het uitleg in haar omgeving. </a:t>
            </a:r>
          </a:p>
          <a:p>
            <a:r>
              <a:rPr lang="nl-NL" dirty="0"/>
              <a:t>Systeemdenken is denken in omgeving.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dirty="0"/>
              <a:t>4.</a:t>
            </a:r>
            <a:r>
              <a:rPr lang="nl-NL" b="0" dirty="0"/>
              <a:t> Vaak wordt gezegd/gedacht dat alleen die zaken die kunnen worden gemeten en gekwantificeerd er echt toe doen én kunnen worden uitgedrukt in wetenschappelijke modellen.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b="0" dirty="0"/>
              <a:t>Relaties en de context kunnen niet met een liniaal worden gemeten of worden geplaatst in een schaal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b="0" dirty="0"/>
              <a:t>5. Levende systemen ontwikkelen en evolueren, Dit is direct verbonden met het begrijpen van vernieuwing, verandering en transformatie.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b="0" dirty="0"/>
              <a:t>6. Als je relaties in beeld brengt ontdek je dat bepaalde relaties veelvuldig voorkomen. De zogenoemde patronen. 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b="0" dirty="0"/>
              <a:t>Door te snappen hoe een patroon in een natuurlijk of sociaal systeem werkt helpt dit ons patronen in andere systemen te begrijpen.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l-NL" b="0" dirty="0"/>
              <a:t>Bijvoorbeeld kan het inzicht in energiestromen in ecosystemen inzicht geven in de manier waarop informatiestromen invloed hebben op sociale systemen.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nl-NL" b="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nl-NL" b="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4D8B8-2C62-4E53-A75B-CE9F19181DF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21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Jullie gebruiken op dit moment het BMC model, in het gratis boek duurzaam organiseren praten ze over het ontwikkelen van een businessmodel met behulp van een ander template.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EBF9B-2431-43B0-A8CD-9DE1AA2190D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466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Bladzijde 49 en50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2FEFB-3ACB-4726-8367-D92651956F6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3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2FEFB-3ACB-4726-8367-D92651956F6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29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Jullie gebruiken op dit moment het BMC model, in het gratis boek duurzaam organiseren praten ze over het ontwikkelen van een businessmodel met behulp van een ander template.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EBF9B-2431-43B0-A8CD-9DE1AA2190D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131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26660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984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8941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457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9928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24569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76594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277886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3532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596134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475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414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17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1516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4742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9983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1597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37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1980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4746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200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26204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35243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139F7-8303-4F0E-924F-AEBE4141A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DE8F56-C05E-4B23-8EAD-988C25E52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1D48A-8F82-4B97-AD81-5D88938B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B70350-28FE-47B8-A2BB-7FD67ACE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F5A79-D4A4-4C82-B659-4DE8F2A4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551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720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26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46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47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7728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456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90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99F17E32-9C72-466D-9447-472DAE318B0E}" type="datetimeFigureOut">
              <a:rPr lang="nl-NL" smtClean="0"/>
              <a:t>17-1-2024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3A0EC739-FDAD-4DFD-AFC7-F84CCA0E384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084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2" r:id="rId31"/>
    <p:sldLayoutId id="2147483693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pwc.nl/nl/actueel-en-publicaties/themas/duurzaamheid/circulaire-businessmodellen-zijn-heel-goed-mogelijk.html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57CE931-EB18-400D-8DEC-821C7A375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Leerjaar 2 – periode 2</a:t>
            </a:r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689209-4E28-4B9E-8DE2-57B804886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>
            <a:normAutofit/>
          </a:bodyPr>
          <a:lstStyle/>
          <a:p>
            <a:r>
              <a:rPr lang="nl-NL" dirty="0"/>
              <a:t>Circulaire economie</a:t>
            </a:r>
          </a:p>
        </p:txBody>
      </p:sp>
    </p:spTree>
    <p:extLst>
      <p:ext uri="{BB962C8B-B14F-4D97-AF65-F5344CB8AC3E}">
        <p14:creationId xmlns:p14="http://schemas.microsoft.com/office/powerpoint/2010/main" val="255255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D4ED4E1-FA19-4C79-94B2-40F17BDD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8140757" cy="1160403"/>
          </a:xfrm>
        </p:spPr>
        <p:txBody>
          <a:bodyPr/>
          <a:lstStyle/>
          <a:p>
            <a:r>
              <a:rPr lang="nl-NL" dirty="0"/>
              <a:t>Aanleiding en context</a:t>
            </a:r>
            <a:br>
              <a:rPr lang="nl-NL" dirty="0"/>
            </a:b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CB9BD84-A6F7-48F5-B76B-82081DD29D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dirty="0"/>
              <a:t>Opzoek naar een uitdaging</a:t>
            </a:r>
            <a:br>
              <a:rPr lang="nl-NL" dirty="0"/>
            </a:br>
            <a:r>
              <a:rPr lang="nl-NL" sz="1600" i="1" dirty="0"/>
              <a:t>Waarom ga je iets doen, welk probleem, welke uitdaging of kansen</a:t>
            </a:r>
            <a:endParaRPr lang="nl-NL" sz="1600" dirty="0"/>
          </a:p>
          <a:p>
            <a:pPr marL="342900" indent="-342900">
              <a:buAutoNum type="arabicPeriod"/>
            </a:pPr>
            <a:r>
              <a:rPr lang="nl-NL" dirty="0"/>
              <a:t>Instrumenten om aanleiding en context in beeld te brengen</a:t>
            </a:r>
            <a:br>
              <a:rPr lang="nl-NL" dirty="0"/>
            </a:br>
            <a:r>
              <a:rPr lang="nl-NL" sz="1600" i="1" dirty="0" err="1"/>
              <a:t>Quickscan</a:t>
            </a:r>
            <a:r>
              <a:rPr lang="nl-NL" sz="1600" i="1" dirty="0"/>
              <a:t> van feiten</a:t>
            </a:r>
            <a:br>
              <a:rPr lang="nl-NL" sz="1600" i="1" dirty="0"/>
            </a:br>
            <a:r>
              <a:rPr lang="nl-NL" sz="1600" i="1" dirty="0"/>
              <a:t>Macroanalyses zoals DESTEP en SWOT</a:t>
            </a:r>
            <a:br>
              <a:rPr lang="nl-NL" sz="1600" i="1" dirty="0"/>
            </a:br>
            <a:r>
              <a:rPr lang="nl-NL" sz="1600" i="1" dirty="0"/>
              <a:t>Levenscyclusanalyse (LCA)</a:t>
            </a:r>
            <a:br>
              <a:rPr lang="nl-NL" sz="1600" i="1" dirty="0"/>
            </a:br>
            <a:r>
              <a:rPr lang="nl-NL" sz="1600" i="1" dirty="0"/>
              <a:t>Trendanalyses</a:t>
            </a:r>
            <a:br>
              <a:rPr lang="nl-NL" sz="1600" i="1" dirty="0"/>
            </a:br>
            <a:r>
              <a:rPr lang="nl-NL" sz="1600" i="1" dirty="0"/>
              <a:t>Omgeving analyse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EFE1E0E-F352-4762-9316-B08AADDB05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Setting your personal context - Tom McCallum">
            <a:extLst>
              <a:ext uri="{FF2B5EF4-FFF2-40B4-BE49-F238E27FC236}">
                <a16:creationId xmlns:a16="http://schemas.microsoft.com/office/drawing/2014/main" id="{F1AADDA4-19E0-4886-B91B-D80808F4571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53096" r="-9858" b="-81635"/>
          <a:stretch/>
        </p:blipFill>
        <p:spPr bwMode="auto">
          <a:xfrm>
            <a:off x="6175377" y="169683"/>
            <a:ext cx="6016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6746C-8D41-40E2-B85E-F4C1EF1A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Droom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D65462-0EC3-4B96-882F-6D4496E7A5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125" y="1068715"/>
            <a:ext cx="5645150" cy="441959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Waarom is een droom belangrijk in het BMT?</a:t>
            </a:r>
          </a:p>
          <a:p>
            <a:pPr marL="0" indent="0">
              <a:buNone/>
            </a:pPr>
            <a:r>
              <a:rPr lang="nl-NL" dirty="0"/>
              <a:t>De stip op de horizon, een toekomst vaststellen. </a:t>
            </a:r>
          </a:p>
          <a:p>
            <a:pPr marL="0" indent="0">
              <a:buNone/>
            </a:pPr>
            <a:r>
              <a:rPr lang="nl-NL" dirty="0"/>
              <a:t>Dromen wordt makkelijker met </a:t>
            </a:r>
            <a:r>
              <a:rPr lang="nl-NL" b="1" dirty="0" err="1"/>
              <a:t>framen</a:t>
            </a:r>
            <a:r>
              <a:rPr lang="nl-NL" b="1" dirty="0"/>
              <a:t>:</a:t>
            </a:r>
          </a:p>
          <a:p>
            <a:pPr marL="0" indent="0">
              <a:buNone/>
            </a:pPr>
            <a:r>
              <a:rPr lang="nl-NL" i="1" dirty="0"/>
              <a:t>is een overtuigingstechniek uit de </a:t>
            </a:r>
            <a:r>
              <a:rPr lang="nl-NL" i="1" dirty="0" err="1"/>
              <a:t>communicatietehniek</a:t>
            </a:r>
            <a:r>
              <a:rPr lang="nl-NL" i="1" dirty="0"/>
              <a:t>. 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b="1" dirty="0"/>
              <a:t> Hoe kan je het beste </a:t>
            </a:r>
            <a:r>
              <a:rPr lang="nl-NL" b="1" dirty="0" err="1"/>
              <a:t>framen</a:t>
            </a:r>
            <a:r>
              <a:rPr lang="nl-NL" b="1" dirty="0"/>
              <a:t>/dromen:</a:t>
            </a:r>
          </a:p>
          <a:p>
            <a:pPr marL="0" indent="0">
              <a:buNone/>
            </a:pPr>
            <a:endParaRPr lang="nl-NL" i="1" dirty="0"/>
          </a:p>
          <a:p>
            <a:pPr marL="342900" indent="-342900">
              <a:buAutoNum type="arabicPeriod"/>
            </a:pPr>
            <a:r>
              <a:rPr lang="nl-NL" i="1" dirty="0"/>
              <a:t>Eerst waarden, dan woorden en beeld</a:t>
            </a:r>
          </a:p>
          <a:p>
            <a:pPr marL="342900" indent="-342900">
              <a:buAutoNum type="arabicPeriod"/>
            </a:pPr>
            <a:r>
              <a:rPr lang="nl-NL" i="1" dirty="0"/>
              <a:t>Wees duidelijk, kies voor eenvoud</a:t>
            </a:r>
          </a:p>
          <a:p>
            <a:pPr marL="342900" indent="-342900">
              <a:buAutoNum type="arabicPeriod"/>
            </a:pPr>
            <a:r>
              <a:rPr lang="nl-NL" i="1" dirty="0"/>
              <a:t>Maak een ‘zwarte’ lijst van foute woorden</a:t>
            </a:r>
          </a:p>
          <a:p>
            <a:pPr marL="342900" indent="-342900">
              <a:buAutoNum type="arabicPeriod"/>
            </a:pPr>
            <a:r>
              <a:rPr lang="nl-NL" i="1" dirty="0"/>
              <a:t>Wees consistent en houd vol (herhalen)</a:t>
            </a:r>
          </a:p>
          <a:p>
            <a:pPr marL="342900" indent="-342900">
              <a:buAutoNum type="arabicPeriod"/>
            </a:pPr>
            <a:r>
              <a:rPr lang="nl-NL" i="1" dirty="0"/>
              <a:t>Heb plezier aan </a:t>
            </a:r>
            <a:r>
              <a:rPr lang="nl-NL" i="1" dirty="0" err="1"/>
              <a:t>framen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935A6B-2130-47D4-BE31-54AA856774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Blog - Wat betekent mijn droom?">
            <a:extLst>
              <a:ext uri="{FF2B5EF4-FFF2-40B4-BE49-F238E27FC236}">
                <a16:creationId xmlns:a16="http://schemas.microsoft.com/office/drawing/2014/main" id="{F0B50E24-9E2B-4E9E-BEBA-6748B8C854B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536" r="-9259" b="-74536"/>
          <a:stretch/>
        </p:blipFill>
        <p:spPr bwMode="auto">
          <a:xfrm>
            <a:off x="6096000" y="0"/>
            <a:ext cx="60166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7DC2F-6BB8-47AA-A38A-05938D6A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Propositie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0CFB95-A91E-4C4D-86AB-39B1669CD7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Een businessmodel is gebaseerd op een uitgewerkte waarde- of </a:t>
            </a:r>
            <a:r>
              <a:rPr lang="nl-NL" dirty="0" err="1"/>
              <a:t>businessprositie</a:t>
            </a:r>
            <a:r>
              <a:rPr lang="nl-NL" dirty="0"/>
              <a:t>. </a:t>
            </a:r>
            <a:r>
              <a:rPr lang="nl-NL" b="1" dirty="0"/>
              <a:t>Lost een probleem op</a:t>
            </a:r>
            <a:r>
              <a:rPr lang="nl-NL" dirty="0"/>
              <a:t> en </a:t>
            </a:r>
            <a:r>
              <a:rPr lang="nl-NL" b="1" dirty="0"/>
              <a:t>voorziet in behoefte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Waaruit kan je </a:t>
            </a:r>
            <a:r>
              <a:rPr lang="nl-NL" dirty="0" err="1"/>
              <a:t>waardencreëren</a:t>
            </a:r>
            <a:r>
              <a:rPr lang="nl-NL" dirty="0"/>
              <a:t>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Bijvoorbeeld:</a:t>
            </a:r>
          </a:p>
          <a:p>
            <a:pPr marL="342900" indent="-342900">
              <a:buAutoNum type="arabicPeriod"/>
            </a:pPr>
            <a:r>
              <a:rPr lang="nl-NL" dirty="0"/>
              <a:t>Waardecreatie uit transformatie </a:t>
            </a:r>
          </a:p>
          <a:p>
            <a:pPr marL="342900" indent="-342900">
              <a:buAutoNum type="arabicPeriod"/>
            </a:pPr>
            <a:r>
              <a:rPr lang="nl-NL" dirty="0"/>
              <a:t>Waardecreatie uit recycling</a:t>
            </a:r>
          </a:p>
          <a:p>
            <a:pPr marL="342900" indent="-342900">
              <a:buAutoNum type="arabicPeriod"/>
            </a:pPr>
            <a:r>
              <a:rPr lang="nl-NL" dirty="0"/>
              <a:t>Waardecreatie door waardenbehoud</a:t>
            </a:r>
          </a:p>
          <a:p>
            <a:pPr marL="342900" indent="-342900">
              <a:buAutoNum type="arabicPeriod"/>
            </a:pPr>
            <a:r>
              <a:rPr lang="nl-NL" dirty="0"/>
              <a:t>Waardecreatie door restauratie</a:t>
            </a:r>
          </a:p>
          <a:p>
            <a:pPr marL="342900" indent="-342900">
              <a:buAutoNum type="arabicPeriod"/>
            </a:pPr>
            <a:r>
              <a:rPr lang="nl-NL" dirty="0"/>
              <a:t>Waardecreatie uit regeneratie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FBFE0D3-B9A6-48A1-B5ED-67A9FF0845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Tegeltje - Perfect is goed, maar goed is beter - De Tegeltjesfabriek">
            <a:extLst>
              <a:ext uri="{FF2B5EF4-FFF2-40B4-BE49-F238E27FC236}">
                <a16:creationId xmlns:a16="http://schemas.microsoft.com/office/drawing/2014/main" id="{04B794B8-C5FD-4CB3-B241-8D9357095DC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77" t="-14467" r="-15683" b="-20577"/>
          <a:stretch/>
        </p:blipFill>
        <p:spPr bwMode="auto">
          <a:xfrm>
            <a:off x="6175376" y="296862"/>
            <a:ext cx="6309231" cy="65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5E263-B2BA-4799-8B46-35573C3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13640"/>
            <a:ext cx="10260000" cy="1160403"/>
          </a:xfrm>
        </p:spPr>
        <p:txBody>
          <a:bodyPr anchor="t">
            <a:normAutofit/>
          </a:bodyPr>
          <a:lstStyle/>
          <a:p>
            <a:r>
              <a:rPr lang="nl-NL" sz="2500" dirty="0"/>
              <a:t>Businessmodel template</a:t>
            </a:r>
            <a:br>
              <a:rPr lang="nl-NL" sz="2500" dirty="0"/>
            </a:br>
            <a:br>
              <a:rPr lang="nl-NL" sz="2500" i="1" dirty="0"/>
            </a:br>
            <a:endParaRPr lang="nl-NL" sz="250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554C95D0-2E8B-48AF-AEEA-D486F604A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909" t="17776" r="7405" b="9301"/>
          <a:stretch/>
        </p:blipFill>
        <p:spPr>
          <a:xfrm>
            <a:off x="2292626" y="1309353"/>
            <a:ext cx="7606748" cy="5251784"/>
          </a:xfrm>
          <a:noFill/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F47BC2C1-D08E-60C9-318D-8D54C9BEE6DF}"/>
              </a:ext>
            </a:extLst>
          </p:cNvPr>
          <p:cNvSpPr/>
          <p:nvPr/>
        </p:nvSpPr>
        <p:spPr>
          <a:xfrm>
            <a:off x="2792626" y="2907957"/>
            <a:ext cx="2949146" cy="188646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2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9D6EB5EE-C446-4D2A-853B-1CCCA6095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Onderscheid in basistypen businessmodellen 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D54B9869-E8A9-4089-9D78-247C31D24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b="1" dirty="0"/>
              <a:t>Platform-businessmodel</a:t>
            </a:r>
          </a:p>
          <a:p>
            <a:pPr marL="0" indent="0">
              <a:buNone/>
            </a:pPr>
            <a:r>
              <a:rPr lang="nl-NL" dirty="0"/>
              <a:t>Doel </a:t>
            </a:r>
            <a:r>
              <a:rPr lang="nl-NL" b="1" dirty="0"/>
              <a:t>beter</a:t>
            </a:r>
            <a:r>
              <a:rPr lang="nl-NL" dirty="0"/>
              <a:t> en </a:t>
            </a:r>
            <a:r>
              <a:rPr lang="nl-NL" b="1" dirty="0"/>
              <a:t>efficiënter gebruik </a:t>
            </a:r>
            <a:r>
              <a:rPr lang="nl-NL" dirty="0"/>
              <a:t>te maken van wat we hebben. </a:t>
            </a:r>
            <a:r>
              <a:rPr lang="nl-NL" sz="1600" i="1" dirty="0"/>
              <a:t>Zoals een slimme koelkast die precies bij kan houden wat er in en uit gaat en hier op automatisch bestellingen uitvoert.  </a:t>
            </a:r>
          </a:p>
          <a:p>
            <a:pPr marL="0" indent="0">
              <a:buNone/>
            </a:pPr>
            <a:r>
              <a:rPr lang="nl-NL" sz="1600" dirty="0"/>
              <a:t>Vaak wordt dit businessmodel gekoppeld aan de functionele of deeleconomie.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Community-</a:t>
            </a:r>
            <a:r>
              <a:rPr lang="nl-NL" b="1" dirty="0" err="1"/>
              <a:t>based</a:t>
            </a:r>
            <a:r>
              <a:rPr lang="nl-NL" b="1" dirty="0"/>
              <a:t> businessmodel</a:t>
            </a:r>
          </a:p>
          <a:p>
            <a:pPr marL="0" indent="0">
              <a:buNone/>
            </a:pPr>
            <a:r>
              <a:rPr lang="nl-NL" dirty="0"/>
              <a:t>Een businessmodel </a:t>
            </a:r>
            <a:r>
              <a:rPr lang="nl-NL" b="1" dirty="0"/>
              <a:t>gevormd </a:t>
            </a:r>
            <a:r>
              <a:rPr lang="nl-NL" dirty="0"/>
              <a:t>om een </a:t>
            </a:r>
            <a:r>
              <a:rPr lang="nl-NL" b="1" dirty="0"/>
              <a:t>community</a:t>
            </a:r>
            <a:r>
              <a:rPr lang="nl-NL" dirty="0"/>
              <a:t>, denk hierbij aan zorg, voedsel, verzekeringen en energie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Circulair model</a:t>
            </a:r>
          </a:p>
          <a:p>
            <a:pPr marL="0" indent="0">
              <a:buNone/>
            </a:pPr>
            <a:r>
              <a:rPr lang="nl-NL" dirty="0"/>
              <a:t>Het doel van dit businessmodel is </a:t>
            </a:r>
            <a:r>
              <a:rPr lang="nl-NL" b="1" dirty="0"/>
              <a:t>producte</a:t>
            </a:r>
            <a:r>
              <a:rPr lang="nl-NL" dirty="0"/>
              <a:t>n en </a:t>
            </a:r>
            <a:r>
              <a:rPr lang="nl-NL" b="1" dirty="0"/>
              <a:t>grondstoffen</a:t>
            </a:r>
            <a:r>
              <a:rPr lang="nl-NL" dirty="0"/>
              <a:t> zo te ontwikkelen dat ze </a:t>
            </a:r>
            <a:r>
              <a:rPr lang="nl-NL" b="1" dirty="0"/>
              <a:t>onbeperkt </a:t>
            </a:r>
            <a:r>
              <a:rPr lang="nl-NL" dirty="0"/>
              <a:t>in </a:t>
            </a:r>
            <a:r>
              <a:rPr lang="nl-NL" b="1" dirty="0"/>
              <a:t>roulatie </a:t>
            </a:r>
            <a:r>
              <a:rPr lang="nl-NL" dirty="0"/>
              <a:t>gehouden kunnen worden. Het streven naar waardenbehoud.</a:t>
            </a:r>
          </a:p>
        </p:txBody>
      </p:sp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228B51DF-857B-4A1B-8962-2174B86419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61612" t="21547" r="22693" b="32946"/>
          <a:stretch/>
        </p:blipFill>
        <p:spPr>
          <a:xfrm>
            <a:off x="6629399" y="841384"/>
            <a:ext cx="5317435" cy="4625139"/>
          </a:xfr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5369B761-6674-47C0-A414-A6CA852DC3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5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>
            <a:extLst>
              <a:ext uri="{FF2B5EF4-FFF2-40B4-BE49-F238E27FC236}">
                <a16:creationId xmlns:a16="http://schemas.microsoft.com/office/drawing/2014/main" id="{286AB721-1F46-A930-7069-CC3996879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Platform-businessmodel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D5FA4D2-7451-98BA-A01B-BA9094A106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Welke type businessmodel heeft als doel het beter en efficiënter gebruik maken van wat we al hebben?</a:t>
            </a:r>
          </a:p>
        </p:txBody>
      </p:sp>
    </p:spTree>
    <p:extLst>
      <p:ext uri="{BB962C8B-B14F-4D97-AF65-F5344CB8AC3E}">
        <p14:creationId xmlns:p14="http://schemas.microsoft.com/office/powerpoint/2010/main" val="314733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94AE4-6391-4246-9714-27609680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Platform-businessmodellen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EE02E8-7147-4682-A30D-79ED3B63A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Doel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beter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en 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efficiënter gebruik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te maken van wat we hebben.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Wat wordt er door veel mensen gebruikt maar hebben we niet altijd nodig?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Wie of welke bedrijven zijn actief als platform-businessmodellen?</a:t>
            </a:r>
          </a:p>
        </p:txBody>
      </p:sp>
      <p:pic>
        <p:nvPicPr>
          <p:cNvPr id="6146" name="Picture 2" descr="brainstormen •">
            <a:extLst>
              <a:ext uri="{FF2B5EF4-FFF2-40B4-BE49-F238E27FC236}">
                <a16:creationId xmlns:a16="http://schemas.microsoft.com/office/drawing/2014/main" id="{96D0DA28-A730-4701-9D1C-B2438D0C966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4" r="18165"/>
          <a:stretch/>
        </p:blipFill>
        <p:spPr bwMode="auto">
          <a:xfrm>
            <a:off x="6175377" y="10"/>
            <a:ext cx="601662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3799B1CF-07CF-4645-8B73-E4F857CE99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4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ktplaats logo – Marktplaats Perskamer">
            <a:extLst>
              <a:ext uri="{FF2B5EF4-FFF2-40B4-BE49-F238E27FC236}">
                <a16:creationId xmlns:a16="http://schemas.microsoft.com/office/drawing/2014/main" id="{B90A3BDB-0A9E-F468-12B1-483CE4AD2F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96165"/>
            <a:ext cx="5715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erby, le pure player néerlandais de l'économie du partage entre voisins">
            <a:extLst>
              <a:ext uri="{FF2B5EF4-FFF2-40B4-BE49-F238E27FC236}">
                <a16:creationId xmlns:a16="http://schemas.microsoft.com/office/drawing/2014/main" id="{ED5E9E9A-A390-FEB6-BEDF-91B763D93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9" y="2116281"/>
            <a:ext cx="5691621" cy="379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o Good To Go - FødevareBanken">
            <a:extLst>
              <a:ext uri="{FF2B5EF4-FFF2-40B4-BE49-F238E27FC236}">
                <a16:creationId xmlns:a16="http://schemas.microsoft.com/office/drawing/2014/main" id="{C7214784-B92D-BC33-1D24-46A16BC81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66" y="2547071"/>
            <a:ext cx="5586349" cy="29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2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94AE4-6391-4246-9714-27609680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Community-</a:t>
            </a:r>
            <a:r>
              <a:rPr lang="nl-NL" dirty="0" err="1"/>
              <a:t>based</a:t>
            </a:r>
            <a:r>
              <a:rPr lang="nl-NL" dirty="0"/>
              <a:t> businessmodellen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EE02E8-7147-4682-A30D-79ED3B63A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Een businessmodel </a:t>
            </a:r>
            <a:r>
              <a:rPr lang="nl-NL" b="1" dirty="0"/>
              <a:t>gevormd </a:t>
            </a:r>
            <a:r>
              <a:rPr lang="nl-NL" dirty="0"/>
              <a:t>om een </a:t>
            </a:r>
            <a:r>
              <a:rPr lang="nl-NL" b="1" dirty="0"/>
              <a:t>community</a:t>
            </a:r>
            <a:r>
              <a:rPr lang="nl-NL" dirty="0"/>
              <a:t>, denk hierbij aan zorg, voedsel, verzekeringen en energie.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Dit is vaak lokaal en georganiseerd door burgers of lokale ondernemingen, zolang het maar een vorm van ‘winst’ oplevert voor de betrokken partijen.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nl-NL" dirty="0"/>
              <a:t>Samen investeren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nl-NL" dirty="0"/>
              <a:t>Delen van de opbrengst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nl-NL" dirty="0"/>
              <a:t>Meervoudige waardencreatie </a:t>
            </a:r>
          </a:p>
        </p:txBody>
      </p:sp>
      <p:pic>
        <p:nvPicPr>
          <p:cNvPr id="7170" name="Picture 2" descr="Community-Based Protection - Child Protection at the IRC">
            <a:extLst>
              <a:ext uri="{FF2B5EF4-FFF2-40B4-BE49-F238E27FC236}">
                <a16:creationId xmlns:a16="http://schemas.microsoft.com/office/drawing/2014/main" id="{CB61A7BE-97D8-4204-90A7-8C747703360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93" t="-9905" r="-18380" b="-20499"/>
          <a:stretch/>
        </p:blipFill>
        <p:spPr bwMode="auto">
          <a:xfrm>
            <a:off x="6175377" y="10"/>
            <a:ext cx="601662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5B002099-D160-4792-9E80-899AB16D2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9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7E421FE-5D0F-97A4-FB84-9451DD252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754" y="4857314"/>
            <a:ext cx="7037937" cy="784950"/>
          </a:xfrm>
        </p:spPr>
      </p:pic>
    </p:spTree>
    <p:extLst>
      <p:ext uri="{BB962C8B-B14F-4D97-AF65-F5344CB8AC3E}">
        <p14:creationId xmlns:p14="http://schemas.microsoft.com/office/powerpoint/2010/main" val="2404037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rcular Economy As A Way Of Increasing Efficiency In Organizations - The  Porto Protocol">
            <a:extLst>
              <a:ext uri="{FF2B5EF4-FFF2-40B4-BE49-F238E27FC236}">
                <a16:creationId xmlns:a16="http://schemas.microsoft.com/office/drawing/2014/main" id="{40D1350A-504F-533B-CF9B-771F2FC6E0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t="277" r="3508" b="80"/>
          <a:stretch/>
        </p:blipFill>
        <p:spPr bwMode="auto">
          <a:xfrm>
            <a:off x="1887793" y="126760"/>
            <a:ext cx="8416414" cy="66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1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94AE4-6391-4246-9714-27609680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803901" cy="1160403"/>
          </a:xfrm>
        </p:spPr>
        <p:txBody>
          <a:bodyPr anchor="b">
            <a:normAutofit/>
          </a:bodyPr>
          <a:lstStyle/>
          <a:p>
            <a:r>
              <a:rPr lang="nl-NL" dirty="0"/>
              <a:t>Circulair businessmodel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EE02E8-7147-4682-A30D-79ED3B63A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Het doel van dit businessmodel is </a:t>
            </a:r>
            <a:r>
              <a:rPr lang="nl-NL" b="1" dirty="0"/>
              <a:t>producte</a:t>
            </a:r>
            <a:r>
              <a:rPr lang="nl-NL" dirty="0"/>
              <a:t>n en </a:t>
            </a:r>
            <a:r>
              <a:rPr lang="nl-NL" b="1" dirty="0"/>
              <a:t>grondstoffen</a:t>
            </a:r>
            <a:r>
              <a:rPr lang="nl-NL" dirty="0"/>
              <a:t> zo te ontwikkelen dat ze </a:t>
            </a:r>
            <a:r>
              <a:rPr lang="nl-NL" b="1" dirty="0"/>
              <a:t>onbeperkt </a:t>
            </a:r>
            <a:r>
              <a:rPr lang="nl-NL" dirty="0"/>
              <a:t>in </a:t>
            </a:r>
            <a:r>
              <a:rPr lang="nl-NL" b="1" dirty="0"/>
              <a:t>roulatie </a:t>
            </a:r>
            <a:r>
              <a:rPr lang="nl-NL" dirty="0"/>
              <a:t>gehouden kunnen worden. Het streven naar waardenbehoud.</a:t>
            </a:r>
          </a:p>
        </p:txBody>
      </p:sp>
      <p:pic>
        <p:nvPicPr>
          <p:cNvPr id="4098" name="Picture 2" descr="Circulaire Business Model Canvas biedt nieuwe kansen voor partners  Madaster&amp;#39; | Smart WorkPlace">
            <a:extLst>
              <a:ext uri="{FF2B5EF4-FFF2-40B4-BE49-F238E27FC236}">
                <a16:creationId xmlns:a16="http://schemas.microsoft.com/office/drawing/2014/main" id="{BC848A7A-F69A-4857-A348-F8D5FD340E5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b="749"/>
          <a:stretch/>
        </p:blipFill>
        <p:spPr bwMode="auto">
          <a:xfrm>
            <a:off x="6164071" y="1582994"/>
            <a:ext cx="5656454" cy="413994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44275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AIRPHONE crée le premier smartphone éthique et modulaire. - BipiZ">
            <a:extLst>
              <a:ext uri="{FF2B5EF4-FFF2-40B4-BE49-F238E27FC236}">
                <a16:creationId xmlns:a16="http://schemas.microsoft.com/office/drawing/2014/main" id="{780F7944-56DD-5E4A-20EA-939CB305E3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141281"/>
            <a:ext cx="11449050" cy="35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23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FC36FCE5-243E-4A54-B0DF-CCC5CCE496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6144" t="36387" r="50049" b="31266"/>
          <a:stretch/>
        </p:blipFill>
        <p:spPr>
          <a:xfrm>
            <a:off x="354957" y="275092"/>
            <a:ext cx="11482086" cy="5723487"/>
          </a:xfrm>
        </p:spPr>
      </p:pic>
    </p:spTree>
    <p:extLst>
      <p:ext uri="{BB962C8B-B14F-4D97-AF65-F5344CB8AC3E}">
        <p14:creationId xmlns:p14="http://schemas.microsoft.com/office/powerpoint/2010/main" val="1335087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C25CC034-1C0D-4E08-AE0C-CFB47959A7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4934" t="22098" r="62789" b="25114"/>
          <a:stretch/>
        </p:blipFill>
        <p:spPr>
          <a:xfrm>
            <a:off x="2635169" y="173621"/>
            <a:ext cx="6921661" cy="6016867"/>
          </a:xfrm>
        </p:spPr>
      </p:pic>
    </p:spTree>
    <p:extLst>
      <p:ext uri="{BB962C8B-B14F-4D97-AF65-F5344CB8AC3E}">
        <p14:creationId xmlns:p14="http://schemas.microsoft.com/office/powerpoint/2010/main" val="194197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B89EF-0F4E-0C02-4F3E-AFAD6DB26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/>
              <a:t>4. Systeemdenken</a:t>
            </a:r>
            <a:br>
              <a:rPr lang="nl-NL" sz="4400" dirty="0"/>
            </a:br>
            <a:endParaRPr lang="nl-NL" sz="4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5AA153E-C6A8-6F1B-CB36-769711EA2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4" y="1731829"/>
            <a:ext cx="5645149" cy="343008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nl-NL" sz="3200" dirty="0"/>
              <a:t>Iedere actor in de economie (bedrijf, persoon, organisme) is verbonden met andere actoren. </a:t>
            </a:r>
          </a:p>
          <a:p>
            <a:pPr fontAlgn="base"/>
            <a:r>
              <a:rPr lang="nl-NL" sz="3200" dirty="0"/>
              <a:t>Dit vormt samen een netwerk waarin de acties van een speler invloed hebben op andere spelers. </a:t>
            </a:r>
          </a:p>
          <a:p>
            <a:pPr fontAlgn="base"/>
            <a:endParaRPr lang="nl-NL" sz="3200" dirty="0"/>
          </a:p>
          <a:p>
            <a:pPr fontAlgn="base"/>
            <a:endParaRPr lang="nl-NL" sz="3200" dirty="0"/>
          </a:p>
          <a:p>
            <a:pPr fontAlgn="base"/>
            <a:r>
              <a:rPr lang="nl-NL" sz="3200" dirty="0"/>
              <a:t>korte én lange termijn consequenties in keuzes die gemaakt worden.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72F591-85E5-AEC0-17CC-B7A7BAA3B9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424AB3E3-8694-3ABE-4D08-CB6B35DEC6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134" r="613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A99E0788-09F2-6B62-9370-3B0BCF3E5741}"/>
              </a:ext>
            </a:extLst>
          </p:cNvPr>
          <p:cNvSpPr txBox="1">
            <a:spLocks/>
          </p:cNvSpPr>
          <p:nvPr/>
        </p:nvSpPr>
        <p:spPr>
          <a:xfrm>
            <a:off x="371475" y="1700213"/>
            <a:ext cx="5645150" cy="4419599"/>
          </a:xfrm>
          <a:prstGeom prst="rect">
            <a:avLst/>
          </a:prstGeom>
        </p:spPr>
        <p:txBody>
          <a:bodyPr vert="horz" lIns="0" tIns="0" rIns="0" bIns="0" numCol="1" spcCol="180000" rtlCol="0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43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nl-NL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nl-NL" sz="30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AF603B8-24F7-13C6-27B4-5F030E429E36}"/>
              </a:ext>
            </a:extLst>
          </p:cNvPr>
          <p:cNvSpPr txBox="1"/>
          <p:nvPr/>
        </p:nvSpPr>
        <p:spPr>
          <a:xfrm>
            <a:off x="382779" y="1362497"/>
            <a:ext cx="5326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12040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7">
            <a:extLst>
              <a:ext uri="{FF2B5EF4-FFF2-40B4-BE49-F238E27FC236}">
                <a16:creationId xmlns:a16="http://schemas.microsoft.com/office/drawing/2014/main" id="{C4BBDABB-B3B6-D748-7307-51DC6ADFF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Overzicht krijgen van het geheel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Oorzaak-gevolgrelaties zien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Het concentreren op afzonderlijke onderdelen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Ruimtelijke benadering</a:t>
            </a:r>
          </a:p>
          <a:p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538512E-F976-8D4C-21FE-6FAD421D5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Welke omschrijving past bij systeemdenken</a:t>
            </a:r>
          </a:p>
        </p:txBody>
      </p:sp>
    </p:spTree>
    <p:extLst>
      <p:ext uri="{BB962C8B-B14F-4D97-AF65-F5344CB8AC3E}">
        <p14:creationId xmlns:p14="http://schemas.microsoft.com/office/powerpoint/2010/main" val="2521894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D440836-584C-44CB-AC33-E016A8A3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sz="3600" dirty="0"/>
              <a:t>1. Van onderdelen naar het geheel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DA3D5A5-52D4-4BCD-9F3C-661B365F1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Het hele systeem heeft eigenschappen die niet zijn terug te vinden in individuele onderdelen van het systeem</a:t>
            </a:r>
          </a:p>
        </p:txBody>
      </p:sp>
      <p:pic>
        <p:nvPicPr>
          <p:cNvPr id="2050" name="Picture 2" descr="Het belang van bomen">
            <a:extLst>
              <a:ext uri="{FF2B5EF4-FFF2-40B4-BE49-F238E27FC236}">
                <a16:creationId xmlns:a16="http://schemas.microsoft.com/office/drawing/2014/main" id="{0AAC9A1E-48C2-438D-8A75-A441B3AA27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7653" y="1825625"/>
            <a:ext cx="4930694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066812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Ecosystem Relationships - SUMI giri 8th grade science">
            <a:extLst>
              <a:ext uri="{FF2B5EF4-FFF2-40B4-BE49-F238E27FC236}">
                <a16:creationId xmlns:a16="http://schemas.microsoft.com/office/drawing/2014/main" id="{9EB19B82-6667-446E-955F-63D57956DE6D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1756" b="-1"/>
          <a:stretch/>
        </p:blipFill>
        <p:spPr bwMode="auto">
          <a:xfrm>
            <a:off x="371475" y="1700213"/>
            <a:ext cx="5656454" cy="39131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DA3D5A5-52D4-4BCD-9F3C-661B365F1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Een ecosysteem is geen collectie van soorten maar een gemeenschap. Een gemeenschap bestaat uit onderdelen, netwerken en relaties. Bij systeemdenken gaat het om het bestuderen van netwerken tussen relaties.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D440836-584C-44CB-AC33-E016A8A3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sz="3600" b="0" dirty="0"/>
              <a:t>2. Van objecten naar relaties</a:t>
            </a:r>
          </a:p>
        </p:txBody>
      </p:sp>
    </p:spTree>
    <p:extLst>
      <p:ext uri="{BB962C8B-B14F-4D97-AF65-F5344CB8AC3E}">
        <p14:creationId xmlns:p14="http://schemas.microsoft.com/office/powerpoint/2010/main" val="3680485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D440836-584C-44CB-AC33-E016A8A3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3. Van objectieve kennis naar contextuele kennis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DA3D5A5-52D4-4BCD-9F3C-661B365F1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141838"/>
            <a:ext cx="5645150" cy="3987499"/>
          </a:xfrm>
        </p:spPr>
        <p:txBody>
          <a:bodyPr/>
          <a:lstStyle/>
          <a:p>
            <a:r>
              <a:rPr lang="nl-NL" dirty="0"/>
              <a:t>Als je de aandacht richt op het geheel in plaats van de onderdelen verandert je denken van analytisch naar contextueel. </a:t>
            </a:r>
          </a:p>
          <a:p>
            <a:r>
              <a:rPr lang="nl-NL" dirty="0"/>
              <a:t>De eigenschappen van het geheel kun je alleen snappen met de context van het geheel. Iets uitleggen in de context betekent dat je het uitleg in haar omgeving. </a:t>
            </a:r>
          </a:p>
          <a:p>
            <a:r>
              <a:rPr lang="nl-NL" dirty="0"/>
              <a:t>Systeemdenken is denken in omgeving.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E5989A2-849E-455F-A616-8D1CEF7E8A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6" name="Picture 4" descr="Biofilie toevoegen aan je winkelervaring | RetailDetail">
            <a:extLst>
              <a:ext uri="{FF2B5EF4-FFF2-40B4-BE49-F238E27FC236}">
                <a16:creationId xmlns:a16="http://schemas.microsoft.com/office/drawing/2014/main" id="{EC2E731F-1E31-4422-AD01-CE1DA2AFDF6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6" r="1863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44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werm vogels — Stockfoto © dusan964 #5421384">
            <a:extLst>
              <a:ext uri="{FF2B5EF4-FFF2-40B4-BE49-F238E27FC236}">
                <a16:creationId xmlns:a16="http://schemas.microsoft.com/office/drawing/2014/main" id="{F6B2DC9D-6080-4136-98D1-74C98D66183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r="-1" b="25126"/>
          <a:stretch/>
        </p:blipFill>
        <p:spPr bwMode="auto">
          <a:xfrm>
            <a:off x="371474" y="1700213"/>
            <a:ext cx="11437745" cy="2859087"/>
          </a:xfrm>
          <a:prstGeom prst="rect">
            <a:avLst/>
          </a:prstGeom>
          <a:noFill/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DA3D5A5-52D4-4BCD-9F3C-661B365F1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0" dirty="0"/>
              <a:t>Vaak wordt gezegd/gedacht dat alleen die zaken die kunnen worden gemeten en gekwantificeerd er echt toe doen én kunnen worden uitgedrukt in wetenschappelijke modellen.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b="0" dirty="0"/>
              <a:t>Relaties en de context kunnen niet met een liniaal worden gemeten of worden geplaatst in een schaal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D440836-584C-44CB-AC33-E016A8A3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sz="3600" dirty="0"/>
              <a:t>4. Van kwantiteit naar kwaliteit</a:t>
            </a:r>
          </a:p>
        </p:txBody>
      </p:sp>
    </p:spTree>
    <p:extLst>
      <p:ext uri="{BB962C8B-B14F-4D97-AF65-F5344CB8AC3E}">
        <p14:creationId xmlns:p14="http://schemas.microsoft.com/office/powerpoint/2010/main" val="302820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bronafbeelding bekijken">
            <a:extLst>
              <a:ext uri="{FF2B5EF4-FFF2-40B4-BE49-F238E27FC236}">
                <a16:creationId xmlns:a16="http://schemas.microsoft.com/office/drawing/2014/main" id="{79C7F49F-9268-47AB-86C0-A960F67DB9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480" y="653781"/>
            <a:ext cx="7645637" cy="555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58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D440836-584C-44CB-AC33-E016A8A3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4" y="313038"/>
            <a:ext cx="6359611" cy="560173"/>
          </a:xfrm>
        </p:spPr>
        <p:txBody>
          <a:bodyPr anchor="b">
            <a:normAutofit/>
          </a:bodyPr>
          <a:lstStyle/>
          <a:p>
            <a:r>
              <a:rPr lang="nl-NL" sz="3600" dirty="0"/>
              <a:t>5. Van structuur naar proces</a:t>
            </a:r>
          </a:p>
        </p:txBody>
      </p:sp>
      <p:pic>
        <p:nvPicPr>
          <p:cNvPr id="4098" name="Picture 2" descr="Pin on Darwin- evolution theory">
            <a:extLst>
              <a:ext uri="{FF2B5EF4-FFF2-40B4-BE49-F238E27FC236}">
                <a16:creationId xmlns:a16="http://schemas.microsoft.com/office/drawing/2014/main" id="{8F17AAE0-1ECC-4D2D-98C8-4604619045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260878" y="987425"/>
            <a:ext cx="601682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DA3D5A5-52D4-4BCD-9F3C-661B365F1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7753" y="1540777"/>
            <a:ext cx="5000366" cy="432027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Levende systemen ontwikkelen en evolueren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Dit is direct verbonden met het begrijpen van vernieuwing, verandering en transformatie</a:t>
            </a:r>
          </a:p>
        </p:txBody>
      </p:sp>
    </p:spTree>
    <p:extLst>
      <p:ext uri="{BB962C8B-B14F-4D97-AF65-F5344CB8AC3E}">
        <p14:creationId xmlns:p14="http://schemas.microsoft.com/office/powerpoint/2010/main" val="2953752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D440836-584C-44CB-AC33-E016A8A3E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sz="3600" dirty="0"/>
              <a:t>6. Van inhoud naar patronen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DA3D5A5-52D4-4BCD-9F3C-661B365F1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6" y="1586728"/>
            <a:ext cx="5181600" cy="4351338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nl-NL" dirty="0"/>
              <a:t>Als je relaties in beeld brengt ontdek je dat bepaalde relaties veelvuldig voorkomen. De zogenoemde patronen.  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dirty="0"/>
              <a:t>Door te snappen hoe een patroon in een natuurlijk of sociaal systeem werkt helpt dit ons patronen in andere systemen te begrijpen.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dirty="0"/>
              <a:t>Bijvoorbeeld kan het inzicht in energiestromen in ecosystemen inzicht geven in de manier waarop informatiestromen invloed hebben op sociale systemen.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1026" name="Picture 2" descr="Energy and Energy Transfer Lesson: How is energy at work ...">
            <a:extLst>
              <a:ext uri="{FF2B5EF4-FFF2-40B4-BE49-F238E27FC236}">
                <a16:creationId xmlns:a16="http://schemas.microsoft.com/office/drawing/2014/main" id="{ADB4084D-ECB1-4920-9BD2-B8F6A105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999901"/>
            <a:ext cx="5181600" cy="400278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1661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A724C-4C49-4E57-A37F-7BE15C71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R-strategie</a:t>
            </a:r>
            <a:endParaRPr lang="nl-NL" sz="40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017B73-A169-4026-A894-095F0B1E1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Rethink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Redesign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Refuse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Reduce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Reuse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Repair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Refurbish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Remanufacture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Repurpose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Recycle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/>
              <a:t>Recover</a:t>
            </a:r>
          </a:p>
          <a:p>
            <a:endParaRPr lang="nl-NL" dirty="0"/>
          </a:p>
        </p:txBody>
      </p:sp>
      <p:pic>
        <p:nvPicPr>
          <p:cNvPr id="1026" name="Picture 2" descr="Artikel: 'We hebben allemaal een rol in de transitie naar een circulaire  economie' | Croonwolter&amp;dros">
            <a:extLst>
              <a:ext uri="{FF2B5EF4-FFF2-40B4-BE49-F238E27FC236}">
                <a16:creationId xmlns:a16="http://schemas.microsoft.com/office/drawing/2014/main" id="{A9DCFF24-B841-6D0A-5541-FC00EFABB6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678006"/>
            <a:ext cx="6815137" cy="50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8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47AFA-2266-C566-C22E-7092573A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R-strategie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AA2934D-6B2F-3BC1-506A-22A646B1D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427" y="1457266"/>
            <a:ext cx="53848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De R-strategie is een manier om aan de slag te gaan met de circulaire economie, waarom worden er meestal drie </a:t>
            </a:r>
            <a:r>
              <a:rPr lang="nl-NL" sz="2000" dirty="0" err="1"/>
              <a:t>R-en</a:t>
            </a:r>
            <a:r>
              <a:rPr lang="nl-NL" sz="2000" dirty="0"/>
              <a:t> gebruikt en niet meer?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Niet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elke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 is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toepasbaar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elk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bedrijfsproces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het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communiceert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makkelijker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2000" dirty="0"/>
              <a:t>Wat is het doel van de R-strategie binnen de circulaire economie?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eerste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van de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circulaire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economie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hoogwaardig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mogelijk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hergebruik</a:t>
            </a:r>
            <a:endParaRPr lang="nl-NL" sz="18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 strategien Nederlands PBL – Kenniskaarten – het Groene Brein">
            <a:extLst>
              <a:ext uri="{FF2B5EF4-FFF2-40B4-BE49-F238E27FC236}">
                <a16:creationId xmlns:a16="http://schemas.microsoft.com/office/drawing/2014/main" id="{3C1ACCFF-B15F-E950-B7B4-ED9237B6E4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821656"/>
            <a:ext cx="5137150" cy="408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1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2EFCFC-9206-EE2D-DF56-C88761FDAD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 err="1"/>
              <a:t>Redisgn</a:t>
            </a:r>
            <a:endParaRPr lang="nl-NL" dirty="0"/>
          </a:p>
          <a:p>
            <a:pPr marL="514350" indent="-514350">
              <a:buFont typeface="+mj-lt"/>
              <a:buAutoNum type="alphaUcPeriod"/>
            </a:pPr>
            <a:r>
              <a:rPr lang="nl-NL" dirty="0" err="1"/>
              <a:t>Rethink</a:t>
            </a:r>
            <a:endParaRPr lang="nl-NL" dirty="0"/>
          </a:p>
          <a:p>
            <a:pPr marL="514350" indent="-514350">
              <a:buFont typeface="+mj-lt"/>
              <a:buAutoNum type="alphaUcPeriod"/>
            </a:pPr>
            <a:r>
              <a:rPr lang="nl-NL" dirty="0" err="1"/>
              <a:t>Remanufacture</a:t>
            </a:r>
            <a:endParaRPr lang="nl-NL" dirty="0"/>
          </a:p>
          <a:p>
            <a:pPr marL="514350" indent="-514350">
              <a:buFont typeface="+mj-lt"/>
              <a:buAutoNum type="alphaUcPeriod"/>
            </a:pPr>
            <a:r>
              <a:rPr lang="nl-NL" dirty="0" err="1"/>
              <a:t>Repurpose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70DC957-3E0C-306A-7F70-2F23393C3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400" dirty="0"/>
              <a:t>Business </a:t>
            </a:r>
            <a:r>
              <a:rPr lang="nl-NL" sz="2400" dirty="0" err="1"/>
              <a:t>process</a:t>
            </a:r>
            <a:r>
              <a:rPr lang="nl-NL" sz="2400" dirty="0"/>
              <a:t> re-</a:t>
            </a:r>
            <a:r>
              <a:rPr lang="nl-NL" sz="2400" dirty="0" err="1"/>
              <a:t>eengineering</a:t>
            </a:r>
            <a:r>
              <a:rPr lang="nl-NL" sz="2400" dirty="0"/>
              <a:t> is een </a:t>
            </a:r>
            <a:r>
              <a:rPr lang="nl-NL" sz="2400" dirty="0" err="1"/>
              <a:t>managmenttechniek</a:t>
            </a:r>
            <a:r>
              <a:rPr lang="nl-NL" sz="2400" dirty="0"/>
              <a:t> om processen te verbeteren en te optimaliseren. In de circulaire economie wordt deze techniek veelvuldig toegepast. Bij welke R-strategie sluit business </a:t>
            </a:r>
            <a:r>
              <a:rPr lang="nl-NL" sz="2400" dirty="0" err="1"/>
              <a:t>process</a:t>
            </a:r>
            <a:r>
              <a:rPr lang="nl-NL" sz="2400" dirty="0"/>
              <a:t> re-</a:t>
            </a:r>
            <a:r>
              <a:rPr lang="nl-NL" sz="2400" dirty="0" err="1"/>
              <a:t>eengineering</a:t>
            </a:r>
            <a:r>
              <a:rPr lang="nl-NL" sz="2400" dirty="0"/>
              <a:t> het meeste aan?</a:t>
            </a:r>
            <a:br>
              <a:rPr lang="nl-NL" sz="2400" dirty="0"/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58043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BB5A134-EB8C-424E-B9E4-522A2299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484" y="2763069"/>
            <a:ext cx="2663723" cy="133186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2" descr="Het belang van bomen">
            <a:extLst>
              <a:ext uri="{FF2B5EF4-FFF2-40B4-BE49-F238E27FC236}">
                <a16:creationId xmlns:a16="http://schemas.microsoft.com/office/drawing/2014/main" id="{0AAC9A1E-48C2-438D-8A75-A441B3AA273B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365" y="442770"/>
            <a:ext cx="1889959" cy="16678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B0152DF-3B4F-4154-98D9-1A5BE4667228}"/>
              </a:ext>
            </a:extLst>
          </p:cNvPr>
          <p:cNvSpPr txBox="1"/>
          <p:nvPr/>
        </p:nvSpPr>
        <p:spPr>
          <a:xfrm>
            <a:off x="4559057" y="2252198"/>
            <a:ext cx="3062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Onderdeel naar het geheel</a:t>
            </a:r>
          </a:p>
        </p:txBody>
      </p:sp>
      <p:pic>
        <p:nvPicPr>
          <p:cNvPr id="10" name="Picture 6" descr="Ecosystem Relationships - SUMI giri 8th grade science">
            <a:extLst>
              <a:ext uri="{FF2B5EF4-FFF2-40B4-BE49-F238E27FC236}">
                <a16:creationId xmlns:a16="http://schemas.microsoft.com/office/drawing/2014/main" id="{9EB19B82-6667-446E-955F-63D57956DE6D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1756" b="-1"/>
          <a:stretch/>
        </p:blipFill>
        <p:spPr bwMode="auto">
          <a:xfrm>
            <a:off x="8165380" y="549876"/>
            <a:ext cx="2727613" cy="18869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7ADB2B94-5AC3-4B58-8AED-C61B70D1B32E}"/>
              </a:ext>
            </a:extLst>
          </p:cNvPr>
          <p:cNvSpPr txBox="1"/>
          <p:nvPr/>
        </p:nvSpPr>
        <p:spPr>
          <a:xfrm>
            <a:off x="8165380" y="2505211"/>
            <a:ext cx="3062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Objecten naar relaties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F95993C-B42C-423D-A8CA-84D05F56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380" y="3266983"/>
            <a:ext cx="2905461" cy="18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FBAA419-792B-42C4-9CC4-43A71109C180}"/>
              </a:ext>
            </a:extLst>
          </p:cNvPr>
          <p:cNvSpPr txBox="1"/>
          <p:nvPr/>
        </p:nvSpPr>
        <p:spPr>
          <a:xfrm>
            <a:off x="8165380" y="5141085"/>
            <a:ext cx="30625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Objectieve kennis naar contextuele kennis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E444D8D-0E1B-42A4-8E45-4B82040EDBFA}"/>
              </a:ext>
            </a:extLst>
          </p:cNvPr>
          <p:cNvSpPr txBox="1"/>
          <p:nvPr/>
        </p:nvSpPr>
        <p:spPr>
          <a:xfrm>
            <a:off x="4559057" y="5373900"/>
            <a:ext cx="3062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Kwantiteit naar kwaliteit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0ADF85BE-0FCF-48DE-81DE-E1DA458E933E}"/>
              </a:ext>
            </a:extLst>
          </p:cNvPr>
          <p:cNvSpPr txBox="1"/>
          <p:nvPr/>
        </p:nvSpPr>
        <p:spPr>
          <a:xfrm>
            <a:off x="1261531" y="5117977"/>
            <a:ext cx="3062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Structuur naar proces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CD1417C-7C89-4286-835D-5C05F5CBF409}"/>
              </a:ext>
            </a:extLst>
          </p:cNvPr>
          <p:cNvSpPr txBox="1"/>
          <p:nvPr/>
        </p:nvSpPr>
        <p:spPr>
          <a:xfrm>
            <a:off x="1261531" y="2439903"/>
            <a:ext cx="3062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Inhoud naar patronen</a:t>
            </a:r>
          </a:p>
        </p:txBody>
      </p:sp>
      <p:pic>
        <p:nvPicPr>
          <p:cNvPr id="17" name="Picture 2" descr="zwerm vogels — Stockfoto © dusan964 #5421384">
            <a:extLst>
              <a:ext uri="{FF2B5EF4-FFF2-40B4-BE49-F238E27FC236}">
                <a16:creationId xmlns:a16="http://schemas.microsoft.com/office/drawing/2014/main" id="{F6B2DC9D-6080-4136-98D1-74C98D661837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8" r="-1" b="25126"/>
          <a:stretch/>
        </p:blipFill>
        <p:spPr bwMode="auto">
          <a:xfrm>
            <a:off x="4642840" y="4647409"/>
            <a:ext cx="2906319" cy="726491"/>
          </a:xfrm>
          <a:prstGeom prst="rect">
            <a:avLst/>
          </a:prstGeom>
          <a:noFill/>
        </p:spPr>
      </p:pic>
      <p:pic>
        <p:nvPicPr>
          <p:cNvPr id="18" name="Picture 2" descr="Pin on Darwin- evolution theory">
            <a:extLst>
              <a:ext uri="{FF2B5EF4-FFF2-40B4-BE49-F238E27FC236}">
                <a16:creationId xmlns:a16="http://schemas.microsoft.com/office/drawing/2014/main" id="{8F17AAE0-1ECC-4D2D-98C8-460461904592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61531" y="3317897"/>
            <a:ext cx="2250849" cy="182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nergy and Energy Transfer Lesson: How is energy at work ...">
            <a:extLst>
              <a:ext uri="{FF2B5EF4-FFF2-40B4-BE49-F238E27FC236}">
                <a16:creationId xmlns:a16="http://schemas.microsoft.com/office/drawing/2014/main" id="{ADB4084D-ECB1-4920-9BD2-B8F6A105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573" y="854820"/>
            <a:ext cx="2136428" cy="165039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018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50C726-2EA9-4244-E37C-EEA73DDC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 anchor="t">
            <a:normAutofit/>
          </a:bodyPr>
          <a:lstStyle/>
          <a:p>
            <a:r>
              <a:rPr lang="nl-NL" dirty="0">
                <a:hlinkClick r:id="rId2"/>
              </a:rPr>
              <a:t>Circulaire businessmodellen </a:t>
            </a:r>
            <a:endParaRPr lang="nl-NL" dirty="0"/>
          </a:p>
        </p:txBody>
      </p:sp>
      <p:pic>
        <p:nvPicPr>
          <p:cNvPr id="9" name="Picture 8" descr="Kruispunt">
            <a:extLst>
              <a:ext uri="{FF2B5EF4-FFF2-40B4-BE49-F238E27FC236}">
                <a16:creationId xmlns:a16="http://schemas.microsoft.com/office/drawing/2014/main" id="{D4CECAA3-76B3-21CD-0BB2-94C06D9D8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06" b="27567"/>
          <a:stretch/>
        </p:blipFill>
        <p:spPr>
          <a:xfrm>
            <a:off x="20" y="10"/>
            <a:ext cx="12191979" cy="4620116"/>
          </a:xfrm>
          <a:prstGeom prst="rect">
            <a:avLst/>
          </a:prstGeom>
          <a:noFill/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05AB6CF-C228-5335-310D-AC356C410C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6" y="4878640"/>
            <a:ext cx="885824" cy="12506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375689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5E263-B2BA-4799-8B46-35573C3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13640"/>
            <a:ext cx="10260000" cy="1160403"/>
          </a:xfrm>
        </p:spPr>
        <p:txBody>
          <a:bodyPr anchor="t">
            <a:normAutofit fontScale="90000"/>
          </a:bodyPr>
          <a:lstStyle/>
          <a:p>
            <a:r>
              <a:rPr lang="nl-NL" sz="2500" dirty="0"/>
              <a:t>Duurzaam organiseren, volgens het businessmodel template</a:t>
            </a:r>
            <a:br>
              <a:rPr lang="nl-NL" sz="2500" dirty="0"/>
            </a:br>
            <a:br>
              <a:rPr lang="nl-NL" sz="2500" i="1" dirty="0"/>
            </a:br>
            <a:endParaRPr lang="nl-NL" sz="250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554C95D0-2E8B-48AF-AEEA-D486F604A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909" t="17776" r="7405" b="9301"/>
          <a:stretch/>
        </p:blipFill>
        <p:spPr>
          <a:xfrm>
            <a:off x="2292626" y="1309353"/>
            <a:ext cx="7606748" cy="5251784"/>
          </a:xfrm>
          <a:noFill/>
        </p:spPr>
      </p:pic>
    </p:spTree>
    <p:extLst>
      <p:ext uri="{BB962C8B-B14F-4D97-AF65-F5344CB8AC3E}">
        <p14:creationId xmlns:p14="http://schemas.microsoft.com/office/powerpoint/2010/main" val="647849754"/>
      </p:ext>
    </p:extLst>
  </p:cSld>
  <p:clrMapOvr>
    <a:masterClrMapping/>
  </p:clrMapOvr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1367</Words>
  <Application>Microsoft Office PowerPoint</Application>
  <PresentationFormat>Breedbeeld</PresentationFormat>
  <Paragraphs>180</Paragraphs>
  <Slides>31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Courier New</vt:lpstr>
      <vt:lpstr>ThemaYuverta</vt:lpstr>
      <vt:lpstr>Circulaire economie</vt:lpstr>
      <vt:lpstr>PowerPoint-presentatie</vt:lpstr>
      <vt:lpstr>PowerPoint-presentatie</vt:lpstr>
      <vt:lpstr>R-strategie</vt:lpstr>
      <vt:lpstr>R-strategie</vt:lpstr>
      <vt:lpstr>Business process re-eengineering is een managmenttechniek om processen te verbeteren en te optimaliseren. In de circulaire economie wordt deze techniek veelvuldig toegepast. Bij welke R-strategie sluit business process re-eengineering het meeste aan? </vt:lpstr>
      <vt:lpstr>PowerPoint-presentatie</vt:lpstr>
      <vt:lpstr>Circulaire businessmodellen </vt:lpstr>
      <vt:lpstr>Duurzaam organiseren, volgens het businessmodel template  </vt:lpstr>
      <vt:lpstr>Aanleiding en context </vt:lpstr>
      <vt:lpstr>Droom</vt:lpstr>
      <vt:lpstr>Propositie </vt:lpstr>
      <vt:lpstr>Businessmodel template  </vt:lpstr>
      <vt:lpstr>Onderscheid in basistypen businessmodellen </vt:lpstr>
      <vt:lpstr>Welke type businessmodel heeft als doel het beter en efficiënter gebruik maken van wat we al hebben?</vt:lpstr>
      <vt:lpstr>Platform-businessmodellen</vt:lpstr>
      <vt:lpstr>PowerPoint-presentatie</vt:lpstr>
      <vt:lpstr>Community-based businessmodellen</vt:lpstr>
      <vt:lpstr>PowerPoint-presentatie</vt:lpstr>
      <vt:lpstr>Circulair businessmodel</vt:lpstr>
      <vt:lpstr>PowerPoint-presentatie</vt:lpstr>
      <vt:lpstr>PowerPoint-presentatie</vt:lpstr>
      <vt:lpstr>PowerPoint-presentatie</vt:lpstr>
      <vt:lpstr>4. Systeemdenken </vt:lpstr>
      <vt:lpstr>Welke omschrijving past bij systeemdenken</vt:lpstr>
      <vt:lpstr>1. Van onderdelen naar het geheel</vt:lpstr>
      <vt:lpstr>2. Van objecten naar relaties</vt:lpstr>
      <vt:lpstr>3. Van objectieve kennis naar contextuele kennis</vt:lpstr>
      <vt:lpstr>4. Van kwantiteit naar kwaliteit</vt:lpstr>
      <vt:lpstr>5. Van structuur naar proces</vt:lpstr>
      <vt:lpstr>6. Van inhoud naar patronen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Circulaire economie</dc:title>
  <dc:creator>Gerjan de Ruiter</dc:creator>
  <cp:lastModifiedBy>Gerjan de Ruiter</cp:lastModifiedBy>
  <cp:revision>1</cp:revision>
  <dcterms:created xsi:type="dcterms:W3CDTF">2024-01-08T10:53:48Z</dcterms:created>
  <dcterms:modified xsi:type="dcterms:W3CDTF">2024-01-17T12:47:41Z</dcterms:modified>
</cp:coreProperties>
</file>